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FF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4617" y="11684"/>
            <a:ext cx="970597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FF00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9525" y="1708150"/>
            <a:ext cx="12211050" cy="5159375"/>
            <a:chOff x="-9525" y="1708150"/>
            <a:chExt cx="12211050" cy="5159375"/>
          </a:xfrm>
        </p:grpSpPr>
        <p:sp>
          <p:nvSpPr>
            <p:cNvPr id="3" name="object 3" descr=""/>
            <p:cNvSpPr/>
            <p:nvPr/>
          </p:nvSpPr>
          <p:spPr>
            <a:xfrm>
              <a:off x="0" y="1717675"/>
              <a:ext cx="12192000" cy="5140325"/>
            </a:xfrm>
            <a:custGeom>
              <a:avLst/>
              <a:gdLst/>
              <a:ahLst/>
              <a:cxnLst/>
              <a:rect l="l" t="t" r="r" b="b"/>
              <a:pathLst>
                <a:path w="12192000" h="5140325">
                  <a:moveTo>
                    <a:pt x="12192000" y="0"/>
                  </a:moveTo>
                  <a:lnTo>
                    <a:pt x="0" y="0"/>
                  </a:lnTo>
                  <a:lnTo>
                    <a:pt x="0" y="5140325"/>
                  </a:lnTo>
                  <a:lnTo>
                    <a:pt x="12192000" y="514032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1717675"/>
              <a:ext cx="12192000" cy="5140325"/>
            </a:xfrm>
            <a:custGeom>
              <a:avLst/>
              <a:gdLst/>
              <a:ahLst/>
              <a:cxnLst/>
              <a:rect l="l" t="t" r="r" b="b"/>
              <a:pathLst>
                <a:path w="12192000" h="5140325">
                  <a:moveTo>
                    <a:pt x="0" y="5140325"/>
                  </a:moveTo>
                  <a:lnTo>
                    <a:pt x="12192000" y="514032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14032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368909" y="3593338"/>
            <a:ext cx="11442700" cy="1430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800" spc="210" b="1">
                <a:solidFill>
                  <a:srgbClr val="FFFF00"/>
                </a:solidFill>
                <a:latin typeface="Georgia"/>
                <a:cs typeface="Georgia"/>
              </a:rPr>
              <a:t>D</a:t>
            </a:r>
            <a:r>
              <a:rPr dirty="0" cap="small" sz="4800" spc="210" b="1">
                <a:solidFill>
                  <a:srgbClr val="FFFF00"/>
                </a:solidFill>
                <a:latin typeface="Georgia"/>
                <a:cs typeface="Georgia"/>
              </a:rPr>
              <a:t>epartment</a:t>
            </a:r>
            <a:r>
              <a:rPr dirty="0" sz="4800" spc="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cap="small" sz="4800" spc="285" b="1">
                <a:solidFill>
                  <a:srgbClr val="FFFF00"/>
                </a:solidFill>
                <a:latin typeface="Georgia"/>
                <a:cs typeface="Georgia"/>
              </a:rPr>
              <a:t>of</a:t>
            </a:r>
            <a:r>
              <a:rPr dirty="0" sz="4800" spc="4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4800" b="1">
                <a:solidFill>
                  <a:srgbClr val="FFFF00"/>
                </a:solidFill>
                <a:latin typeface="Georgia"/>
                <a:cs typeface="Georgia"/>
              </a:rPr>
              <a:t>H</a:t>
            </a:r>
            <a:r>
              <a:rPr dirty="0" cap="small" sz="4800" b="1">
                <a:solidFill>
                  <a:srgbClr val="FFFF00"/>
                </a:solidFill>
                <a:latin typeface="Georgia"/>
                <a:cs typeface="Georgia"/>
              </a:rPr>
              <a:t>igher</a:t>
            </a:r>
            <a:r>
              <a:rPr dirty="0" sz="4800" spc="2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4800" spc="185" b="1">
                <a:solidFill>
                  <a:srgbClr val="FFFF00"/>
                </a:solidFill>
                <a:latin typeface="Georgia"/>
                <a:cs typeface="Georgia"/>
              </a:rPr>
              <a:t>E</a:t>
            </a:r>
            <a:r>
              <a:rPr dirty="0" cap="small" sz="4800" spc="185" b="1">
                <a:solidFill>
                  <a:srgbClr val="FFFF00"/>
                </a:solidFill>
                <a:latin typeface="Georgia"/>
                <a:cs typeface="Georgia"/>
              </a:rPr>
              <a:t>ducation</a:t>
            </a:r>
            <a:endParaRPr sz="4800">
              <a:latin typeface="Georgia"/>
              <a:cs typeface="Georgia"/>
            </a:endParaRPr>
          </a:p>
          <a:p>
            <a:pPr algn="ctr" marL="10160">
              <a:lnSpc>
                <a:spcPct val="100000"/>
              </a:lnSpc>
              <a:spcBef>
                <a:spcPts val="15"/>
              </a:spcBef>
            </a:pPr>
            <a:r>
              <a:rPr dirty="0" sz="4400" spc="210" b="1">
                <a:solidFill>
                  <a:srgbClr val="FFFF00"/>
                </a:solidFill>
                <a:latin typeface="Georgia"/>
                <a:cs typeface="Georgia"/>
              </a:rPr>
              <a:t>G</a:t>
            </a:r>
            <a:r>
              <a:rPr dirty="0" cap="small" sz="4400" spc="210" b="1">
                <a:solidFill>
                  <a:srgbClr val="FFFF00"/>
                </a:solidFill>
                <a:latin typeface="Georgia"/>
                <a:cs typeface="Georgia"/>
              </a:rPr>
              <a:t>overnment</a:t>
            </a:r>
            <a:r>
              <a:rPr dirty="0" sz="4400" spc="-6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cap="small" sz="4400" spc="295" b="1">
                <a:solidFill>
                  <a:srgbClr val="FFFF00"/>
                </a:solidFill>
                <a:latin typeface="Georgia"/>
                <a:cs typeface="Georgia"/>
              </a:rPr>
              <a:t>of</a:t>
            </a:r>
            <a:r>
              <a:rPr dirty="0" sz="440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4000" spc="13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4000" spc="130" b="1">
                <a:solidFill>
                  <a:srgbClr val="FFFF00"/>
                </a:solidFill>
                <a:latin typeface="Georgia"/>
                <a:cs typeface="Georgia"/>
              </a:rPr>
              <a:t>hhattisgarh</a:t>
            </a:r>
            <a:endParaRPr sz="4000">
              <a:latin typeface="Georgia"/>
              <a:cs typeface="Georgia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-6350" y="-6350"/>
            <a:ext cx="12204700" cy="1720850"/>
            <a:chOff x="-6350" y="-6350"/>
            <a:chExt cx="12204700" cy="1720850"/>
          </a:xfrm>
        </p:grpSpPr>
        <p:sp>
          <p:nvSpPr>
            <p:cNvPr id="7" name="object 7" descr=""/>
            <p:cNvSpPr/>
            <p:nvPr/>
          </p:nvSpPr>
          <p:spPr>
            <a:xfrm>
              <a:off x="0" y="0"/>
              <a:ext cx="12192000" cy="1708150"/>
            </a:xfrm>
            <a:custGeom>
              <a:avLst/>
              <a:gdLst/>
              <a:ahLst/>
              <a:cxnLst/>
              <a:rect l="l" t="t" r="r" b="b"/>
              <a:pathLst>
                <a:path w="12192000" h="1708150">
                  <a:moveTo>
                    <a:pt x="12192000" y="0"/>
                  </a:moveTo>
                  <a:lnTo>
                    <a:pt x="0" y="0"/>
                  </a:lnTo>
                  <a:lnTo>
                    <a:pt x="0" y="1708150"/>
                  </a:lnTo>
                  <a:lnTo>
                    <a:pt x="12192000" y="1708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0" y="0"/>
              <a:ext cx="12192000" cy="1708150"/>
            </a:xfrm>
            <a:custGeom>
              <a:avLst/>
              <a:gdLst/>
              <a:ahLst/>
              <a:cxnLst/>
              <a:rect l="l" t="t" r="r" b="b"/>
              <a:pathLst>
                <a:path w="12192000" h="1708150">
                  <a:moveTo>
                    <a:pt x="0" y="1708150"/>
                  </a:moveTo>
                  <a:lnTo>
                    <a:pt x="12192000" y="170815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70815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69493" y="179908"/>
            <a:ext cx="1125474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20">
                <a:solidFill>
                  <a:srgbClr val="001F5F"/>
                </a:solidFill>
                <a:latin typeface="Arial Black"/>
                <a:cs typeface="Arial Black"/>
              </a:rPr>
              <a:t>NATIONAL</a:t>
            </a:r>
            <a:r>
              <a:rPr dirty="0" sz="4400" spc="-29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4400" spc="-10">
                <a:solidFill>
                  <a:srgbClr val="001F5F"/>
                </a:solidFill>
                <a:latin typeface="Arial Black"/>
                <a:cs typeface="Arial Black"/>
              </a:rPr>
              <a:t>EDUCATION</a:t>
            </a:r>
            <a:r>
              <a:rPr dirty="0" sz="4400" spc="-28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4400" spc="-55">
                <a:solidFill>
                  <a:srgbClr val="001F5F"/>
                </a:solidFill>
                <a:latin typeface="Arial Black"/>
                <a:cs typeface="Arial Black"/>
              </a:rPr>
              <a:t>POLICY-</a:t>
            </a:r>
            <a:r>
              <a:rPr dirty="0" sz="4400" spc="-20">
                <a:solidFill>
                  <a:srgbClr val="001F5F"/>
                </a:solidFill>
                <a:latin typeface="Arial Black"/>
                <a:cs typeface="Arial Black"/>
              </a:rPr>
              <a:t>2020</a:t>
            </a:r>
            <a:endParaRPr sz="44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516629" y="843153"/>
            <a:ext cx="515874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0">
                <a:solidFill>
                  <a:srgbClr val="C00000"/>
                </a:solidFill>
                <a:latin typeface="Arial Black"/>
                <a:cs typeface="Arial Black"/>
              </a:rPr>
              <a:t>AT</a:t>
            </a:r>
            <a:r>
              <a:rPr dirty="0" sz="5400" spc="-229" b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dirty="0" sz="5400" b="0">
                <a:solidFill>
                  <a:srgbClr val="C00000"/>
                </a:solidFill>
                <a:latin typeface="Arial Black"/>
                <a:cs typeface="Arial Black"/>
              </a:rPr>
              <a:t>A</a:t>
            </a:r>
            <a:r>
              <a:rPr dirty="0" sz="5400" spc="-215" b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dirty="0" sz="5400" spc="-10" b="0">
                <a:solidFill>
                  <a:srgbClr val="C00000"/>
                </a:solidFill>
                <a:latin typeface="Arial Black"/>
                <a:cs typeface="Arial Black"/>
              </a:rPr>
              <a:t>GLANCE</a:t>
            </a:r>
            <a:endParaRPr sz="5400">
              <a:latin typeface="Arial Black"/>
              <a:cs typeface="Arial Black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744" y="1751076"/>
            <a:ext cx="1938527" cy="22219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619501" y="11684"/>
            <a:ext cx="94913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245" b="1">
                <a:solidFill>
                  <a:srgbClr val="FFFF00"/>
                </a:solidFill>
                <a:latin typeface="Georgia"/>
                <a:cs typeface="Georgia"/>
              </a:rPr>
              <a:t>CCFUP</a:t>
            </a:r>
            <a:r>
              <a:rPr dirty="0" sz="3600" spc="-3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cap="small" sz="3600" spc="175" b="1">
                <a:solidFill>
                  <a:srgbClr val="FFFF00"/>
                </a:solidFill>
                <a:latin typeface="Georgia"/>
                <a:cs typeface="Georgia"/>
              </a:rPr>
              <a:t>for</a:t>
            </a:r>
            <a:r>
              <a:rPr dirty="0" sz="3600" spc="-1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b="1">
                <a:solidFill>
                  <a:srgbClr val="FFFF00"/>
                </a:solidFill>
                <a:latin typeface="Georgia"/>
                <a:cs typeface="Georgia"/>
              </a:rPr>
              <a:t>B.</a:t>
            </a:r>
            <a:r>
              <a:rPr dirty="0" sz="3600" spc="-1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spc="185" b="1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dirty="0" cap="small" sz="3600" spc="185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sz="3600" spc="185" b="1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dirty="0" sz="3600" spc="4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spc="-20" b="1">
                <a:solidFill>
                  <a:srgbClr val="FFFF00"/>
                </a:solidFill>
                <a:latin typeface="Georgia"/>
                <a:cs typeface="Georgia"/>
              </a:rPr>
              <a:t>(M</a:t>
            </a:r>
            <a:r>
              <a:rPr dirty="0" cap="small" sz="2400" spc="-20" b="1">
                <a:solidFill>
                  <a:srgbClr val="FFFF00"/>
                </a:solidFill>
                <a:latin typeface="Georgia"/>
                <a:cs typeface="Georgia"/>
              </a:rPr>
              <a:t>ath</a:t>
            </a:r>
            <a:r>
              <a:rPr dirty="0" sz="2400" spc="-20" b="1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dirty="0" sz="2400" spc="-3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&amp;</a:t>
            </a:r>
            <a:r>
              <a:rPr dirty="0" sz="2400" spc="1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spc="60" b="1">
                <a:solidFill>
                  <a:srgbClr val="FFFF00"/>
                </a:solidFill>
                <a:latin typeface="Georgia"/>
                <a:cs typeface="Georgia"/>
              </a:rPr>
              <a:t>L</a:t>
            </a:r>
            <a:r>
              <a:rPr dirty="0" cap="small" sz="2400" spc="60" b="1">
                <a:solidFill>
                  <a:srgbClr val="FFFF00"/>
                </a:solidFill>
                <a:latin typeface="Georgia"/>
                <a:cs typeface="Georgia"/>
              </a:rPr>
              <a:t>ife</a:t>
            </a:r>
            <a:r>
              <a:rPr dirty="0" sz="2400" spc="-3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dirty="0" cap="small" sz="240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.)</a:t>
            </a:r>
            <a:r>
              <a:rPr dirty="0" sz="2400" spc="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cap="small" sz="2800" spc="160" b="1">
                <a:solidFill>
                  <a:srgbClr val="FFFF00"/>
                </a:solidFill>
                <a:latin typeface="Georgia"/>
                <a:cs typeface="Georgia"/>
              </a:rPr>
              <a:t>and</a:t>
            </a:r>
            <a:r>
              <a:rPr dirty="0" sz="2800" spc="22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b="1">
                <a:solidFill>
                  <a:srgbClr val="FFFF00"/>
                </a:solidFill>
                <a:latin typeface="Georgia"/>
                <a:cs typeface="Georgia"/>
              </a:rPr>
              <a:t>B. </a:t>
            </a:r>
            <a:r>
              <a:rPr dirty="0" sz="3600" spc="50" b="1">
                <a:solidFill>
                  <a:srgbClr val="FFFF00"/>
                </a:solidFill>
                <a:latin typeface="Georgia"/>
                <a:cs typeface="Georgia"/>
              </a:rPr>
              <a:t>A.</a:t>
            </a:r>
            <a:endParaRPr sz="3600">
              <a:latin typeface="Georgia"/>
              <a:cs typeface="Georgia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0" y="714375"/>
            <a:ext cx="12192000" cy="6143625"/>
            <a:chOff x="0" y="714375"/>
            <a:chExt cx="12192000" cy="6143625"/>
          </a:xfrm>
        </p:grpSpPr>
        <p:sp>
          <p:nvSpPr>
            <p:cNvPr id="4" name="object 4" descr=""/>
            <p:cNvSpPr/>
            <p:nvPr/>
          </p:nvSpPr>
          <p:spPr>
            <a:xfrm>
              <a:off x="0" y="720750"/>
              <a:ext cx="3373120" cy="844550"/>
            </a:xfrm>
            <a:custGeom>
              <a:avLst/>
              <a:gdLst/>
              <a:ahLst/>
              <a:cxnLst/>
              <a:rect l="l" t="t" r="r" b="b"/>
              <a:pathLst>
                <a:path w="3373120" h="844550">
                  <a:moveTo>
                    <a:pt x="3372840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844270"/>
                  </a:lnTo>
                  <a:lnTo>
                    <a:pt x="855573" y="844270"/>
                  </a:lnTo>
                  <a:lnTo>
                    <a:pt x="3372840" y="844270"/>
                  </a:lnTo>
                  <a:lnTo>
                    <a:pt x="337284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372739" y="720737"/>
              <a:ext cx="2923540" cy="844550"/>
            </a:xfrm>
            <a:custGeom>
              <a:avLst/>
              <a:gdLst/>
              <a:ahLst/>
              <a:cxnLst/>
              <a:rect l="l" t="t" r="r" b="b"/>
              <a:pathLst>
                <a:path w="2923540" h="844550">
                  <a:moveTo>
                    <a:pt x="2923032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2923032" y="844283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295897" y="720737"/>
              <a:ext cx="1978660" cy="844550"/>
            </a:xfrm>
            <a:custGeom>
              <a:avLst/>
              <a:gdLst/>
              <a:ahLst/>
              <a:cxnLst/>
              <a:rect l="l" t="t" r="r" b="b"/>
              <a:pathLst>
                <a:path w="1978659" h="844550">
                  <a:moveTo>
                    <a:pt x="1978659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1978659" y="844283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274557" y="720737"/>
              <a:ext cx="2129155" cy="844550"/>
            </a:xfrm>
            <a:custGeom>
              <a:avLst/>
              <a:gdLst/>
              <a:ahLst/>
              <a:cxnLst/>
              <a:rect l="l" t="t" r="r" b="b"/>
              <a:pathLst>
                <a:path w="2129154" h="844550">
                  <a:moveTo>
                    <a:pt x="2128647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2128647" y="844283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403205" y="720737"/>
              <a:ext cx="1788795" cy="844550"/>
            </a:xfrm>
            <a:custGeom>
              <a:avLst/>
              <a:gdLst/>
              <a:ahLst/>
              <a:cxnLst/>
              <a:rect l="l" t="t" r="r" b="b"/>
              <a:pathLst>
                <a:path w="1788795" h="844550">
                  <a:moveTo>
                    <a:pt x="1788795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1788795" y="844283"/>
                  </a:lnTo>
                  <a:lnTo>
                    <a:pt x="178879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1564969"/>
              <a:ext cx="3373120" cy="2134235"/>
            </a:xfrm>
            <a:custGeom>
              <a:avLst/>
              <a:gdLst/>
              <a:ahLst/>
              <a:cxnLst/>
              <a:rect l="l" t="t" r="r" b="b"/>
              <a:pathLst>
                <a:path w="3373120" h="2134235">
                  <a:moveTo>
                    <a:pt x="3372840" y="0"/>
                  </a:moveTo>
                  <a:lnTo>
                    <a:pt x="855573" y="0"/>
                  </a:lnTo>
                  <a:lnTo>
                    <a:pt x="0" y="50"/>
                  </a:lnTo>
                  <a:lnTo>
                    <a:pt x="0" y="2133650"/>
                  </a:lnTo>
                  <a:lnTo>
                    <a:pt x="855573" y="2133650"/>
                  </a:lnTo>
                  <a:lnTo>
                    <a:pt x="855573" y="681913"/>
                  </a:lnTo>
                  <a:lnTo>
                    <a:pt x="3372840" y="681913"/>
                  </a:lnTo>
                  <a:lnTo>
                    <a:pt x="337284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372739" y="1565021"/>
              <a:ext cx="2923540" cy="2133600"/>
            </a:xfrm>
            <a:custGeom>
              <a:avLst/>
              <a:gdLst/>
              <a:ahLst/>
              <a:cxnLst/>
              <a:rect l="l" t="t" r="r" b="b"/>
              <a:pathLst>
                <a:path w="2923540" h="2133600">
                  <a:moveTo>
                    <a:pt x="2923032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2923032" y="2133599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6295897" y="1565021"/>
              <a:ext cx="1978660" cy="2133600"/>
            </a:xfrm>
            <a:custGeom>
              <a:avLst/>
              <a:gdLst/>
              <a:ahLst/>
              <a:cxnLst/>
              <a:rect l="l" t="t" r="r" b="b"/>
              <a:pathLst>
                <a:path w="1978659" h="2133600">
                  <a:moveTo>
                    <a:pt x="1978659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1978659" y="2133599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274557" y="1565021"/>
              <a:ext cx="2129155" cy="2133600"/>
            </a:xfrm>
            <a:custGeom>
              <a:avLst/>
              <a:gdLst/>
              <a:ahLst/>
              <a:cxnLst/>
              <a:rect l="l" t="t" r="r" b="b"/>
              <a:pathLst>
                <a:path w="2129154" h="2133600">
                  <a:moveTo>
                    <a:pt x="2128647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2128647" y="2133599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1565020"/>
              <a:ext cx="12192000" cy="4267200"/>
            </a:xfrm>
            <a:custGeom>
              <a:avLst/>
              <a:gdLst/>
              <a:ahLst/>
              <a:cxnLst/>
              <a:rect l="l" t="t" r="r" b="b"/>
              <a:pathLst>
                <a:path w="12192000" h="4267200">
                  <a:moveTo>
                    <a:pt x="3372840" y="681939"/>
                  </a:moveTo>
                  <a:lnTo>
                    <a:pt x="855573" y="681939"/>
                  </a:lnTo>
                  <a:lnTo>
                    <a:pt x="855573" y="1363840"/>
                  </a:lnTo>
                  <a:lnTo>
                    <a:pt x="855573" y="2133587"/>
                  </a:lnTo>
                  <a:lnTo>
                    <a:pt x="0" y="2133587"/>
                  </a:lnTo>
                  <a:lnTo>
                    <a:pt x="0" y="4267187"/>
                  </a:lnTo>
                  <a:lnTo>
                    <a:pt x="855573" y="4267187"/>
                  </a:lnTo>
                  <a:lnTo>
                    <a:pt x="855573" y="2773680"/>
                  </a:lnTo>
                  <a:lnTo>
                    <a:pt x="3372840" y="2773680"/>
                  </a:lnTo>
                  <a:lnTo>
                    <a:pt x="3372840" y="2133600"/>
                  </a:lnTo>
                  <a:lnTo>
                    <a:pt x="3372840" y="1363853"/>
                  </a:lnTo>
                  <a:lnTo>
                    <a:pt x="3372840" y="681939"/>
                  </a:lnTo>
                  <a:close/>
                </a:path>
                <a:path w="12192000" h="4267200">
                  <a:moveTo>
                    <a:pt x="12192000" y="0"/>
                  </a:moveTo>
                  <a:lnTo>
                    <a:pt x="10403205" y="0"/>
                  </a:lnTo>
                  <a:lnTo>
                    <a:pt x="10403205" y="2133600"/>
                  </a:lnTo>
                  <a:lnTo>
                    <a:pt x="12192000" y="21336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372739" y="3698608"/>
              <a:ext cx="2923540" cy="2133600"/>
            </a:xfrm>
            <a:custGeom>
              <a:avLst/>
              <a:gdLst/>
              <a:ahLst/>
              <a:cxnLst/>
              <a:rect l="l" t="t" r="r" b="b"/>
              <a:pathLst>
                <a:path w="2923540" h="2133600">
                  <a:moveTo>
                    <a:pt x="2923032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2923032" y="2133600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295897" y="3698608"/>
              <a:ext cx="1978660" cy="2133600"/>
            </a:xfrm>
            <a:custGeom>
              <a:avLst/>
              <a:gdLst/>
              <a:ahLst/>
              <a:cxnLst/>
              <a:rect l="l" t="t" r="r" b="b"/>
              <a:pathLst>
                <a:path w="1978659" h="2133600">
                  <a:moveTo>
                    <a:pt x="1978659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1978659" y="2133600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274557" y="3698608"/>
              <a:ext cx="2129155" cy="2133600"/>
            </a:xfrm>
            <a:custGeom>
              <a:avLst/>
              <a:gdLst/>
              <a:ahLst/>
              <a:cxnLst/>
              <a:rect l="l" t="t" r="r" b="b"/>
              <a:pathLst>
                <a:path w="2129154" h="2133600">
                  <a:moveTo>
                    <a:pt x="2128647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2128647" y="2133600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55573" y="3698608"/>
              <a:ext cx="11336655" cy="2133600"/>
            </a:xfrm>
            <a:custGeom>
              <a:avLst/>
              <a:gdLst/>
              <a:ahLst/>
              <a:cxnLst/>
              <a:rect l="l" t="t" r="r" b="b"/>
              <a:pathLst>
                <a:path w="11336655" h="2133600">
                  <a:moveTo>
                    <a:pt x="2517267" y="1321993"/>
                  </a:moveTo>
                  <a:lnTo>
                    <a:pt x="0" y="1321993"/>
                  </a:lnTo>
                  <a:lnTo>
                    <a:pt x="0" y="2133600"/>
                  </a:lnTo>
                  <a:lnTo>
                    <a:pt x="2517267" y="2133600"/>
                  </a:lnTo>
                  <a:lnTo>
                    <a:pt x="2517267" y="1321993"/>
                  </a:lnTo>
                  <a:close/>
                </a:path>
                <a:path w="11336655" h="2133600">
                  <a:moveTo>
                    <a:pt x="2517267" y="640041"/>
                  </a:moveTo>
                  <a:lnTo>
                    <a:pt x="0" y="640041"/>
                  </a:lnTo>
                  <a:lnTo>
                    <a:pt x="0" y="1321955"/>
                  </a:lnTo>
                  <a:lnTo>
                    <a:pt x="2517267" y="1321955"/>
                  </a:lnTo>
                  <a:lnTo>
                    <a:pt x="2517267" y="640041"/>
                  </a:lnTo>
                  <a:close/>
                </a:path>
                <a:path w="11336655" h="2133600">
                  <a:moveTo>
                    <a:pt x="11336426" y="0"/>
                  </a:moveTo>
                  <a:lnTo>
                    <a:pt x="9547631" y="0"/>
                  </a:lnTo>
                  <a:lnTo>
                    <a:pt x="9547631" y="2133600"/>
                  </a:lnTo>
                  <a:lnTo>
                    <a:pt x="11336426" y="2133600"/>
                  </a:lnTo>
                  <a:lnTo>
                    <a:pt x="11336426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5832195"/>
              <a:ext cx="12192000" cy="1026160"/>
            </a:xfrm>
            <a:custGeom>
              <a:avLst/>
              <a:gdLst/>
              <a:ahLst/>
              <a:cxnLst/>
              <a:rect l="l" t="t" r="r" b="b"/>
              <a:pathLst>
                <a:path w="12192000" h="1026159">
                  <a:moveTo>
                    <a:pt x="12192000" y="0"/>
                  </a:moveTo>
                  <a:lnTo>
                    <a:pt x="10403205" y="0"/>
                  </a:lnTo>
                  <a:lnTo>
                    <a:pt x="0" y="0"/>
                  </a:lnTo>
                  <a:lnTo>
                    <a:pt x="0" y="1025804"/>
                  </a:lnTo>
                  <a:lnTo>
                    <a:pt x="10403205" y="1025804"/>
                  </a:lnTo>
                  <a:lnTo>
                    <a:pt x="12192000" y="10258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A9FD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55573" y="714375"/>
              <a:ext cx="7419340" cy="5124450"/>
            </a:xfrm>
            <a:custGeom>
              <a:avLst/>
              <a:gdLst/>
              <a:ahLst/>
              <a:cxnLst/>
              <a:rect l="l" t="t" r="r" b="b"/>
              <a:pathLst>
                <a:path w="7419340" h="5124450">
                  <a:moveTo>
                    <a:pt x="0" y="0"/>
                  </a:moveTo>
                  <a:lnTo>
                    <a:pt x="0" y="5124183"/>
                  </a:lnTo>
                </a:path>
                <a:path w="7419340" h="5124450">
                  <a:moveTo>
                    <a:pt x="2517165" y="0"/>
                  </a:moveTo>
                  <a:lnTo>
                    <a:pt x="2517165" y="5124183"/>
                  </a:lnTo>
                </a:path>
                <a:path w="7419340" h="5124450">
                  <a:moveTo>
                    <a:pt x="5440324" y="0"/>
                  </a:moveTo>
                  <a:lnTo>
                    <a:pt x="5440324" y="5124183"/>
                  </a:lnTo>
                </a:path>
                <a:path w="7419340" h="5124450">
                  <a:moveTo>
                    <a:pt x="7418984" y="0"/>
                  </a:moveTo>
                  <a:lnTo>
                    <a:pt x="7418984" y="512418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0" y="714374"/>
              <a:ext cx="12192000" cy="6143625"/>
            </a:xfrm>
            <a:custGeom>
              <a:avLst/>
              <a:gdLst/>
              <a:ahLst/>
              <a:cxnLst/>
              <a:rect l="l" t="t" r="r" b="b"/>
              <a:pathLst>
                <a:path w="12192000" h="6143625">
                  <a:moveTo>
                    <a:pt x="12192000" y="844296"/>
                  </a:moveTo>
                  <a:lnTo>
                    <a:pt x="10409555" y="844296"/>
                  </a:lnTo>
                  <a:lnTo>
                    <a:pt x="10409555" y="0"/>
                  </a:lnTo>
                  <a:lnTo>
                    <a:pt x="10396855" y="0"/>
                  </a:lnTo>
                  <a:lnTo>
                    <a:pt x="10396855" y="844296"/>
                  </a:lnTo>
                  <a:lnTo>
                    <a:pt x="0" y="844296"/>
                  </a:lnTo>
                  <a:lnTo>
                    <a:pt x="0" y="856996"/>
                  </a:lnTo>
                  <a:lnTo>
                    <a:pt x="10396855" y="856996"/>
                  </a:lnTo>
                  <a:lnTo>
                    <a:pt x="10396855" y="6143625"/>
                  </a:lnTo>
                  <a:lnTo>
                    <a:pt x="10409555" y="6143625"/>
                  </a:lnTo>
                  <a:lnTo>
                    <a:pt x="10409555" y="856996"/>
                  </a:lnTo>
                  <a:lnTo>
                    <a:pt x="12192000" y="856996"/>
                  </a:lnTo>
                  <a:lnTo>
                    <a:pt x="12192000" y="8442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49223" y="2246883"/>
              <a:ext cx="2530475" cy="681990"/>
            </a:xfrm>
            <a:custGeom>
              <a:avLst/>
              <a:gdLst/>
              <a:ahLst/>
              <a:cxnLst/>
              <a:rect l="l" t="t" r="r" b="b"/>
              <a:pathLst>
                <a:path w="2530475" h="681989">
                  <a:moveTo>
                    <a:pt x="0" y="0"/>
                  </a:moveTo>
                  <a:lnTo>
                    <a:pt x="2529865" y="0"/>
                  </a:lnTo>
                </a:path>
                <a:path w="2530475" h="681989">
                  <a:moveTo>
                    <a:pt x="0" y="681989"/>
                  </a:moveTo>
                  <a:lnTo>
                    <a:pt x="2529865" y="68198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0" y="3692270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0" y="0"/>
                  </a:moveTo>
                  <a:lnTo>
                    <a:pt x="0" y="12699"/>
                  </a:lnTo>
                  <a:lnTo>
                    <a:pt x="12192000" y="12699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49223" y="4338701"/>
              <a:ext cx="2530475" cy="681990"/>
            </a:xfrm>
            <a:custGeom>
              <a:avLst/>
              <a:gdLst/>
              <a:ahLst/>
              <a:cxnLst/>
              <a:rect l="l" t="t" r="r" b="b"/>
              <a:pathLst>
                <a:path w="2530475" h="681989">
                  <a:moveTo>
                    <a:pt x="0" y="0"/>
                  </a:moveTo>
                  <a:lnTo>
                    <a:pt x="2529865" y="0"/>
                  </a:lnTo>
                </a:path>
                <a:path w="2530475" h="681989">
                  <a:moveTo>
                    <a:pt x="0" y="681863"/>
                  </a:moveTo>
                  <a:lnTo>
                    <a:pt x="2529865" y="68186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0" y="714374"/>
              <a:ext cx="12192000" cy="6143625"/>
            </a:xfrm>
            <a:custGeom>
              <a:avLst/>
              <a:gdLst/>
              <a:ahLst/>
              <a:cxnLst/>
              <a:rect l="l" t="t" r="r" b="b"/>
              <a:pathLst>
                <a:path w="12192000" h="6143625">
                  <a:moveTo>
                    <a:pt x="12192000" y="0"/>
                  </a:moveTo>
                  <a:lnTo>
                    <a:pt x="12185650" y="0"/>
                  </a:lnTo>
                  <a:lnTo>
                    <a:pt x="12185650" y="12700"/>
                  </a:lnTo>
                  <a:lnTo>
                    <a:pt x="12185650" y="5111483"/>
                  </a:lnTo>
                  <a:lnTo>
                    <a:pt x="6350" y="5111483"/>
                  </a:lnTo>
                  <a:lnTo>
                    <a:pt x="6350" y="12700"/>
                  </a:lnTo>
                  <a:lnTo>
                    <a:pt x="12185650" y="12700"/>
                  </a:lnTo>
                  <a:lnTo>
                    <a:pt x="12185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5111483"/>
                  </a:lnTo>
                  <a:lnTo>
                    <a:pt x="0" y="5124183"/>
                  </a:lnTo>
                  <a:lnTo>
                    <a:pt x="0" y="6143625"/>
                  </a:lnTo>
                  <a:lnTo>
                    <a:pt x="6350" y="6143625"/>
                  </a:lnTo>
                  <a:lnTo>
                    <a:pt x="6350" y="5124183"/>
                  </a:lnTo>
                  <a:lnTo>
                    <a:pt x="12185650" y="5124183"/>
                  </a:lnTo>
                  <a:lnTo>
                    <a:pt x="12185650" y="6143625"/>
                  </a:lnTo>
                  <a:lnTo>
                    <a:pt x="12192000" y="6143625"/>
                  </a:lnTo>
                  <a:lnTo>
                    <a:pt x="12192000" y="5124183"/>
                  </a:lnTo>
                  <a:lnTo>
                    <a:pt x="12192000" y="5111483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44907" y="897077"/>
            <a:ext cx="76581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Times New Roman"/>
                <a:cs typeface="Times New Roman"/>
              </a:rPr>
              <a:t>Sem.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410969" y="714248"/>
            <a:ext cx="1407795" cy="819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latin typeface="Times New Roman"/>
                <a:cs typeface="Times New Roman"/>
              </a:rPr>
              <a:t>DSC(4C)</a:t>
            </a:r>
            <a:endParaRPr sz="2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15"/>
              </a:spcBef>
            </a:pPr>
            <a:r>
              <a:rPr dirty="0" sz="2400" spc="-10" b="1">
                <a:latin typeface="Times New Roman"/>
                <a:cs typeface="Times New Roman"/>
              </a:rPr>
              <a:t>A/B/C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723259" y="897077"/>
            <a:ext cx="222313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DSE</a:t>
            </a:r>
            <a:r>
              <a:rPr dirty="0" sz="2800" spc="-10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Calibri"/>
                <a:cs typeface="Calibri"/>
              </a:rPr>
              <a:t>/</a:t>
            </a:r>
            <a:r>
              <a:rPr dirty="0" sz="2800" b="1">
                <a:latin typeface="Times New Roman"/>
                <a:cs typeface="Times New Roman"/>
              </a:rPr>
              <a:t>GE</a:t>
            </a:r>
            <a:r>
              <a:rPr dirty="0" sz="2800" spc="-40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6493002" y="862025"/>
            <a:ext cx="158623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SEC(2C)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431783" y="721867"/>
            <a:ext cx="1813560" cy="812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3340"/>
              </a:lnSpc>
              <a:spcBef>
                <a:spcPts val="95"/>
              </a:spcBef>
            </a:pPr>
            <a:r>
              <a:rPr dirty="0" sz="2800" spc="-30" b="1">
                <a:latin typeface="Times New Roman"/>
                <a:cs typeface="Times New Roman"/>
              </a:rPr>
              <a:t>VAC/Intern</a:t>
            </a:r>
            <a:endParaRPr sz="2800">
              <a:latin typeface="Times New Roman"/>
              <a:cs typeface="Times New Roman"/>
            </a:endParaRPr>
          </a:p>
          <a:p>
            <a:pPr algn="ctr" marL="635">
              <a:lnSpc>
                <a:spcPts val="2860"/>
              </a:lnSpc>
            </a:pPr>
            <a:r>
              <a:rPr dirty="0" sz="2400" spc="-20" b="1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675111" y="862025"/>
            <a:ext cx="130810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232359" y="2285822"/>
            <a:ext cx="39243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0" b="1">
                <a:latin typeface="Times New Roman"/>
                <a:cs typeface="Times New Roman"/>
              </a:rPr>
              <a:t>V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19352" y="1698447"/>
            <a:ext cx="219011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Times New Roman"/>
                <a:cs typeface="Times New Roman"/>
              </a:rPr>
              <a:t>DSC</a:t>
            </a:r>
            <a:r>
              <a:rPr dirty="0" sz="2800" spc="-155" b="1">
                <a:latin typeface="Times New Roman"/>
                <a:cs typeface="Times New Roman"/>
              </a:rPr>
              <a:t> </a:t>
            </a:r>
            <a:r>
              <a:rPr dirty="0" sz="2800" spc="-30" b="1">
                <a:latin typeface="Times New Roman"/>
                <a:cs typeface="Times New Roman"/>
              </a:rPr>
              <a:t>A</a:t>
            </a:r>
            <a:r>
              <a:rPr dirty="0" sz="2800" spc="-16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5 </a:t>
            </a:r>
            <a:r>
              <a:rPr dirty="0" sz="2800" spc="-10" b="1">
                <a:latin typeface="Times New Roman"/>
                <a:cs typeface="Times New Roman"/>
              </a:rPr>
              <a:t>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3580003" y="1540510"/>
            <a:ext cx="2595880" cy="215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latin typeface="Times New Roman"/>
                <a:cs typeface="Times New Roman"/>
              </a:rPr>
              <a:t>DSE-</a:t>
            </a:r>
            <a:r>
              <a:rPr dirty="0" sz="2800" b="1">
                <a:latin typeface="Times New Roman"/>
                <a:cs typeface="Times New Roman"/>
              </a:rPr>
              <a:t>03 of</a:t>
            </a:r>
            <a:r>
              <a:rPr dirty="0" sz="2800" spc="-15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A/B/C 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algn="ctr" marR="78740">
              <a:lnSpc>
                <a:spcPts val="3304"/>
              </a:lnSpc>
            </a:pPr>
            <a:r>
              <a:rPr dirty="0" sz="2800" spc="-25" b="1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algn="ctr" marR="78105">
              <a:lnSpc>
                <a:spcPts val="3329"/>
              </a:lnSpc>
              <a:spcBef>
                <a:spcPts val="60"/>
              </a:spcBef>
            </a:pPr>
            <a:r>
              <a:rPr dirty="0" sz="2800" spc="-10" b="1">
                <a:latin typeface="Times New Roman"/>
                <a:cs typeface="Times New Roman"/>
              </a:rPr>
              <a:t>GE-</a:t>
            </a:r>
            <a:r>
              <a:rPr dirty="0" sz="2800" b="1">
                <a:latin typeface="Times New Roman"/>
                <a:cs typeface="Times New Roman"/>
              </a:rPr>
              <a:t>05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algn="ctr" marR="81280">
              <a:lnSpc>
                <a:spcPts val="3329"/>
              </a:lnSpc>
            </a:pPr>
            <a:r>
              <a:rPr dirty="0" sz="2800" b="1">
                <a:latin typeface="Times New Roman"/>
                <a:cs typeface="Times New Roman"/>
              </a:rPr>
              <a:t>From</a:t>
            </a:r>
            <a:r>
              <a:rPr dirty="0" sz="2800" spc="-8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the</a:t>
            </a:r>
            <a:r>
              <a:rPr dirty="0" sz="2800" spc="-80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pool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536181" y="1721866"/>
            <a:ext cx="1497965" cy="1787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3815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SEC-</a:t>
            </a:r>
            <a:r>
              <a:rPr dirty="0" sz="3200" spc="-25" b="1">
                <a:latin typeface="Times New Roman"/>
                <a:cs typeface="Times New Roman"/>
              </a:rPr>
              <a:t>03</a:t>
            </a:r>
            <a:endParaRPr sz="3200">
              <a:latin typeface="Times New Roman"/>
              <a:cs typeface="Times New Roman"/>
            </a:endParaRPr>
          </a:p>
          <a:p>
            <a:pPr algn="ctr" marL="635">
              <a:lnSpc>
                <a:spcPts val="3335"/>
              </a:lnSpc>
            </a:pPr>
            <a:r>
              <a:rPr dirty="0" sz="2800" spc="-20" b="1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algn="ctr" marL="12700" marR="5080">
              <a:lnSpc>
                <a:spcPts val="3279"/>
              </a:lnSpc>
              <a:spcBef>
                <a:spcPts val="259"/>
              </a:spcBef>
            </a:pPr>
            <a:r>
              <a:rPr dirty="0" sz="2800" spc="-10" b="1">
                <a:latin typeface="Cambria"/>
                <a:cs typeface="Cambria"/>
              </a:rPr>
              <a:t>From</a:t>
            </a:r>
            <a:r>
              <a:rPr dirty="0" sz="2800" spc="-130" b="1">
                <a:latin typeface="Cambria"/>
                <a:cs typeface="Cambria"/>
              </a:rPr>
              <a:t> </a:t>
            </a:r>
            <a:r>
              <a:rPr dirty="0" sz="2800" spc="-25" b="1">
                <a:latin typeface="Cambria"/>
                <a:cs typeface="Cambria"/>
              </a:rPr>
              <a:t>the </a:t>
            </a:r>
            <a:r>
              <a:rPr dirty="0" sz="2800" spc="-20" b="1">
                <a:latin typeface="Cambria"/>
                <a:cs typeface="Cambria"/>
              </a:rPr>
              <a:t>Pool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8524747" y="1630426"/>
            <a:ext cx="1630045" cy="1966595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486409" marR="120014" indent="-360045">
              <a:lnSpc>
                <a:spcPts val="3760"/>
              </a:lnSpc>
              <a:spcBef>
                <a:spcPts val="295"/>
              </a:spcBef>
            </a:pPr>
            <a:r>
              <a:rPr dirty="0" sz="3200" spc="-110" b="1">
                <a:latin typeface="Times New Roman"/>
                <a:cs typeface="Times New Roman"/>
              </a:rPr>
              <a:t>VAC-</a:t>
            </a:r>
            <a:r>
              <a:rPr dirty="0" sz="3200" spc="-25" b="1">
                <a:latin typeface="Times New Roman"/>
                <a:cs typeface="Times New Roman"/>
              </a:rPr>
              <a:t>03 </a:t>
            </a:r>
            <a:r>
              <a:rPr dirty="0" sz="3200" spc="-20" b="1">
                <a:latin typeface="Times New Roman"/>
                <a:cs typeface="Times New Roman"/>
              </a:rPr>
              <a:t>(2c)</a:t>
            </a:r>
            <a:endParaRPr sz="3200">
              <a:latin typeface="Times New Roman"/>
              <a:cs typeface="Times New Roman"/>
            </a:endParaRPr>
          </a:p>
          <a:p>
            <a:pPr marL="429895" marR="5080" indent="-417830">
              <a:lnSpc>
                <a:spcPts val="3760"/>
              </a:lnSpc>
              <a:spcBef>
                <a:spcPts val="145"/>
              </a:spcBef>
            </a:pPr>
            <a:r>
              <a:rPr dirty="0" sz="3200" b="1">
                <a:latin typeface="Times New Roman"/>
                <a:cs typeface="Times New Roman"/>
              </a:rPr>
              <a:t>From</a:t>
            </a:r>
            <a:r>
              <a:rPr dirty="0" sz="3200" spc="-95" b="1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Times New Roman"/>
                <a:cs typeface="Times New Roman"/>
              </a:rPr>
              <a:t>the </a:t>
            </a:r>
            <a:r>
              <a:rPr dirty="0" sz="3200" spc="-20" b="1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644631" y="2075510"/>
            <a:ext cx="1307465" cy="1064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1008684" y="2380564"/>
            <a:ext cx="220980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DSC</a:t>
            </a:r>
            <a:r>
              <a:rPr dirty="0" sz="2800" spc="-3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B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5</a:t>
            </a:r>
            <a:r>
              <a:rPr dirty="0" sz="2800" spc="-20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999540" y="3106927"/>
            <a:ext cx="222948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DSC</a:t>
            </a:r>
            <a:r>
              <a:rPr dirty="0" sz="2800" spc="-3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C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5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33299" y="4420057"/>
            <a:ext cx="58801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25" b="1">
                <a:latin typeface="Times New Roman"/>
                <a:cs typeface="Times New Roman"/>
              </a:rPr>
              <a:t>VI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1019352" y="3811904"/>
            <a:ext cx="21894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Times New Roman"/>
                <a:cs typeface="Times New Roman"/>
              </a:rPr>
              <a:t>DSC</a:t>
            </a:r>
            <a:r>
              <a:rPr dirty="0" sz="2800" spc="-150" b="1">
                <a:latin typeface="Times New Roman"/>
                <a:cs typeface="Times New Roman"/>
              </a:rPr>
              <a:t> </a:t>
            </a:r>
            <a:r>
              <a:rPr dirty="0" sz="2800" spc="-30" b="1">
                <a:latin typeface="Times New Roman"/>
                <a:cs typeface="Times New Roman"/>
              </a:rPr>
              <a:t>A</a:t>
            </a:r>
            <a:r>
              <a:rPr dirty="0" sz="2800" spc="-15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6</a:t>
            </a:r>
            <a:r>
              <a:rPr dirty="0" sz="2800" spc="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3538854" y="3674745"/>
            <a:ext cx="2592705" cy="215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latin typeface="Times New Roman"/>
                <a:cs typeface="Times New Roman"/>
              </a:rPr>
              <a:t>DSE-</a:t>
            </a:r>
            <a:r>
              <a:rPr dirty="0" sz="2800" b="1">
                <a:latin typeface="Times New Roman"/>
                <a:cs typeface="Times New Roman"/>
              </a:rPr>
              <a:t>04</a:t>
            </a:r>
            <a:r>
              <a:rPr dirty="0" sz="2800" spc="-1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of</a:t>
            </a:r>
            <a:r>
              <a:rPr dirty="0" sz="2800" spc="-160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A/B/C (4C)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00"/>
              </a:lnSpc>
            </a:pPr>
            <a:r>
              <a:rPr dirty="0" sz="2800" spc="-25" b="1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  <a:spcBef>
                <a:spcPts val="60"/>
              </a:spcBef>
            </a:pPr>
            <a:r>
              <a:rPr dirty="0" sz="2800" spc="-10" b="1">
                <a:latin typeface="Times New Roman"/>
                <a:cs typeface="Times New Roman"/>
              </a:rPr>
              <a:t>GE-</a:t>
            </a:r>
            <a:r>
              <a:rPr dirty="0" sz="2800" b="1">
                <a:latin typeface="Times New Roman"/>
                <a:cs typeface="Times New Roman"/>
              </a:rPr>
              <a:t>06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</a:pPr>
            <a:r>
              <a:rPr dirty="0" sz="2800" b="1">
                <a:latin typeface="Times New Roman"/>
                <a:cs typeface="Times New Roman"/>
              </a:rPr>
              <a:t>From</a:t>
            </a:r>
            <a:r>
              <a:rPr dirty="0" sz="2800" spc="-80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the</a:t>
            </a:r>
            <a:r>
              <a:rPr dirty="0" sz="2800" spc="-80" b="1">
                <a:latin typeface="Times New Roman"/>
                <a:cs typeface="Times New Roman"/>
              </a:rPr>
              <a:t> </a:t>
            </a:r>
            <a:r>
              <a:rPr dirty="0" sz="2800" spc="-20" b="1">
                <a:latin typeface="Times New Roman"/>
                <a:cs typeface="Times New Roman"/>
              </a:rPr>
              <a:t>pool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6536181" y="3856101"/>
            <a:ext cx="1497965" cy="17875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3810"/>
              </a:lnSpc>
              <a:spcBef>
                <a:spcPts val="100"/>
              </a:spcBef>
            </a:pPr>
            <a:r>
              <a:rPr dirty="0" sz="3200" spc="-10" b="1">
                <a:latin typeface="Times New Roman"/>
                <a:cs typeface="Times New Roman"/>
              </a:rPr>
              <a:t>SEC-</a:t>
            </a:r>
            <a:r>
              <a:rPr dirty="0" sz="3200" spc="-25" b="1">
                <a:latin typeface="Times New Roman"/>
                <a:cs typeface="Times New Roman"/>
              </a:rPr>
              <a:t>04</a:t>
            </a:r>
            <a:endParaRPr sz="3200">
              <a:latin typeface="Times New Roman"/>
              <a:cs typeface="Times New Roman"/>
            </a:endParaRPr>
          </a:p>
          <a:p>
            <a:pPr algn="ctr" marL="635">
              <a:lnSpc>
                <a:spcPts val="3329"/>
              </a:lnSpc>
            </a:pPr>
            <a:r>
              <a:rPr dirty="0" sz="2800" spc="-20" b="1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algn="ctr" marL="12700" marR="5080">
              <a:lnSpc>
                <a:spcPts val="3279"/>
              </a:lnSpc>
              <a:spcBef>
                <a:spcPts val="265"/>
              </a:spcBef>
            </a:pPr>
            <a:r>
              <a:rPr dirty="0" sz="2800" spc="-10" b="1">
                <a:latin typeface="Cambria"/>
                <a:cs typeface="Cambria"/>
              </a:rPr>
              <a:t>From</a:t>
            </a:r>
            <a:r>
              <a:rPr dirty="0" sz="2800" spc="-140" b="1">
                <a:latin typeface="Cambria"/>
                <a:cs typeface="Cambria"/>
              </a:rPr>
              <a:t> </a:t>
            </a:r>
            <a:r>
              <a:rPr dirty="0" sz="2800" spc="-25" b="1">
                <a:latin typeface="Cambria"/>
                <a:cs typeface="Cambria"/>
              </a:rPr>
              <a:t>the </a:t>
            </a:r>
            <a:r>
              <a:rPr dirty="0" sz="2800" spc="-20" b="1">
                <a:latin typeface="Cambria"/>
                <a:cs typeface="Cambria"/>
              </a:rPr>
              <a:t>Pool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8411971" y="4241672"/>
            <a:ext cx="1857375" cy="1002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42925" marR="5080" indent="-530860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latin typeface="Times New Roman"/>
                <a:cs typeface="Times New Roman"/>
              </a:rPr>
              <a:t>Internship </a:t>
            </a:r>
            <a:r>
              <a:rPr dirty="0" sz="3200" spc="-20" b="1">
                <a:latin typeface="Times New Roman"/>
                <a:cs typeface="Times New Roman"/>
              </a:rPr>
              <a:t>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10644631" y="4220336"/>
            <a:ext cx="1308100" cy="1054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ts val="4290"/>
              </a:lnSpc>
              <a:spcBef>
                <a:spcPts val="100"/>
              </a:spcBef>
            </a:pPr>
            <a:r>
              <a:rPr dirty="0" sz="3600" spc="-25" b="1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ts val="3810"/>
              </a:lnSpc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1008684" y="4473066"/>
            <a:ext cx="220916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DSC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B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6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043736" y="5219776"/>
            <a:ext cx="214122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DSC</a:t>
            </a:r>
            <a:r>
              <a:rPr dirty="0" sz="2800" spc="-4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C</a:t>
            </a:r>
            <a:r>
              <a:rPr dirty="0" sz="2800" spc="-35" b="1">
                <a:latin typeface="Times New Roman"/>
                <a:cs typeface="Times New Roman"/>
              </a:rPr>
              <a:t> </a:t>
            </a:r>
            <a:r>
              <a:rPr dirty="0" sz="2800" spc="-10" b="1">
                <a:latin typeface="Times New Roman"/>
                <a:cs typeface="Times New Roman"/>
              </a:rPr>
              <a:t>6-</a:t>
            </a: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29615" y="6115913"/>
            <a:ext cx="994346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 i="1">
                <a:latin typeface="Times New Roman"/>
                <a:cs typeface="Times New Roman"/>
              </a:rPr>
              <a:t>Students</a:t>
            </a:r>
            <a:r>
              <a:rPr dirty="0" sz="3600" spc="-25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on</a:t>
            </a:r>
            <a:r>
              <a:rPr dirty="0" sz="3600" spc="-10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exit</a:t>
            </a:r>
            <a:r>
              <a:rPr dirty="0" sz="3600" spc="-5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shall</a:t>
            </a:r>
            <a:r>
              <a:rPr dirty="0" sz="3600" spc="-10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be</a:t>
            </a:r>
            <a:r>
              <a:rPr dirty="0" sz="3600" spc="-5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awarded</a:t>
            </a:r>
            <a:r>
              <a:rPr dirty="0" sz="3600" spc="-10" b="1" i="1">
                <a:latin typeface="Times New Roman"/>
                <a:cs typeface="Times New Roman"/>
              </a:rPr>
              <a:t> </a:t>
            </a:r>
            <a:r>
              <a:rPr dirty="0" sz="3600" b="1" i="1">
                <a:latin typeface="Times New Roman"/>
                <a:cs typeface="Times New Roman"/>
              </a:rPr>
              <a:t>Bachelor's</a:t>
            </a:r>
            <a:r>
              <a:rPr dirty="0" sz="3600" spc="-5" b="1" i="1">
                <a:latin typeface="Times New Roman"/>
                <a:cs typeface="Times New Roman"/>
              </a:rPr>
              <a:t> </a:t>
            </a:r>
            <a:r>
              <a:rPr dirty="0" sz="3600" spc="-10" b="1" i="1">
                <a:latin typeface="Times New Roman"/>
                <a:cs typeface="Times New Roman"/>
              </a:rPr>
              <a:t>Degree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0690352" y="5872073"/>
            <a:ext cx="1308100" cy="1054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82550">
              <a:lnSpc>
                <a:spcPts val="4285"/>
              </a:lnSpc>
              <a:spcBef>
                <a:spcPts val="100"/>
              </a:spcBef>
            </a:pPr>
            <a:r>
              <a:rPr dirty="0" sz="3600" spc="-25" b="1">
                <a:latin typeface="Times New Roman"/>
                <a:cs typeface="Times New Roman"/>
              </a:rPr>
              <a:t>120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ts val="3804"/>
              </a:lnSpc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9" name="object 49" descr=""/>
          <p:cNvGrpSpPr/>
          <p:nvPr/>
        </p:nvGrpSpPr>
        <p:grpSpPr>
          <a:xfrm>
            <a:off x="-6350" y="31750"/>
            <a:ext cx="2486025" cy="589280"/>
            <a:chOff x="-6350" y="31750"/>
            <a:chExt cx="2486025" cy="589280"/>
          </a:xfrm>
        </p:grpSpPr>
        <p:sp>
          <p:nvSpPr>
            <p:cNvPr id="50" name="object 50" descr=""/>
            <p:cNvSpPr/>
            <p:nvPr/>
          </p:nvSpPr>
          <p:spPr>
            <a:xfrm>
              <a:off x="0" y="38100"/>
              <a:ext cx="2473325" cy="576580"/>
            </a:xfrm>
            <a:custGeom>
              <a:avLst/>
              <a:gdLst/>
              <a:ahLst/>
              <a:cxnLst/>
              <a:rect l="l" t="t" r="r" b="b"/>
              <a:pathLst>
                <a:path w="2473325" h="576580">
                  <a:moveTo>
                    <a:pt x="1236662" y="0"/>
                  </a:moveTo>
                  <a:lnTo>
                    <a:pt x="1163998" y="489"/>
                  </a:lnTo>
                  <a:lnTo>
                    <a:pt x="1092440" y="1938"/>
                  </a:lnTo>
                  <a:lnTo>
                    <a:pt x="1022104" y="4322"/>
                  </a:lnTo>
                  <a:lnTo>
                    <a:pt x="953106" y="7611"/>
                  </a:lnTo>
                  <a:lnTo>
                    <a:pt x="885561" y="11780"/>
                  </a:lnTo>
                  <a:lnTo>
                    <a:pt x="819586" y="16801"/>
                  </a:lnTo>
                  <a:lnTo>
                    <a:pt x="755296" y="22647"/>
                  </a:lnTo>
                  <a:lnTo>
                    <a:pt x="692808" y="29292"/>
                  </a:lnTo>
                  <a:lnTo>
                    <a:pt x="632238" y="36707"/>
                  </a:lnTo>
                  <a:lnTo>
                    <a:pt x="573701" y="44867"/>
                  </a:lnTo>
                  <a:lnTo>
                    <a:pt x="517314" y="53744"/>
                  </a:lnTo>
                  <a:lnTo>
                    <a:pt x="463192" y="63311"/>
                  </a:lnTo>
                  <a:lnTo>
                    <a:pt x="411452" y="73541"/>
                  </a:lnTo>
                  <a:lnTo>
                    <a:pt x="362209" y="84407"/>
                  </a:lnTo>
                  <a:lnTo>
                    <a:pt x="315580" y="95882"/>
                  </a:lnTo>
                  <a:lnTo>
                    <a:pt x="271681" y="107938"/>
                  </a:lnTo>
                  <a:lnTo>
                    <a:pt x="230626" y="120550"/>
                  </a:lnTo>
                  <a:lnTo>
                    <a:pt x="192533" y="133689"/>
                  </a:lnTo>
                  <a:lnTo>
                    <a:pt x="125696" y="161443"/>
                  </a:lnTo>
                  <a:lnTo>
                    <a:pt x="72096" y="190984"/>
                  </a:lnTo>
                  <a:lnTo>
                    <a:pt x="32661" y="222095"/>
                  </a:lnTo>
                  <a:lnTo>
                    <a:pt x="8320" y="254560"/>
                  </a:lnTo>
                  <a:lnTo>
                    <a:pt x="0" y="288163"/>
                  </a:lnTo>
                  <a:lnTo>
                    <a:pt x="2099" y="305093"/>
                  </a:lnTo>
                  <a:lnTo>
                    <a:pt x="32660" y="354230"/>
                  </a:lnTo>
                  <a:lnTo>
                    <a:pt x="72095" y="385341"/>
                  </a:lnTo>
                  <a:lnTo>
                    <a:pt x="125695" y="414882"/>
                  </a:lnTo>
                  <a:lnTo>
                    <a:pt x="192532" y="442636"/>
                  </a:lnTo>
                  <a:lnTo>
                    <a:pt x="230625" y="455775"/>
                  </a:lnTo>
                  <a:lnTo>
                    <a:pt x="271679" y="468387"/>
                  </a:lnTo>
                  <a:lnTo>
                    <a:pt x="315579" y="480443"/>
                  </a:lnTo>
                  <a:lnTo>
                    <a:pt x="362208" y="491918"/>
                  </a:lnTo>
                  <a:lnTo>
                    <a:pt x="411451" y="502784"/>
                  </a:lnTo>
                  <a:lnTo>
                    <a:pt x="463191" y="513014"/>
                  </a:lnTo>
                  <a:lnTo>
                    <a:pt x="517313" y="522581"/>
                  </a:lnTo>
                  <a:lnTo>
                    <a:pt x="573700" y="531458"/>
                  </a:lnTo>
                  <a:lnTo>
                    <a:pt x="632237" y="539618"/>
                  </a:lnTo>
                  <a:lnTo>
                    <a:pt x="692808" y="547033"/>
                  </a:lnTo>
                  <a:lnTo>
                    <a:pt x="755296" y="553678"/>
                  </a:lnTo>
                  <a:lnTo>
                    <a:pt x="819585" y="559524"/>
                  </a:lnTo>
                  <a:lnTo>
                    <a:pt x="885561" y="564545"/>
                  </a:lnTo>
                  <a:lnTo>
                    <a:pt x="953106" y="568714"/>
                  </a:lnTo>
                  <a:lnTo>
                    <a:pt x="1022104" y="572003"/>
                  </a:lnTo>
                  <a:lnTo>
                    <a:pt x="1092440" y="574387"/>
                  </a:lnTo>
                  <a:lnTo>
                    <a:pt x="1163998" y="575836"/>
                  </a:lnTo>
                  <a:lnTo>
                    <a:pt x="1236662" y="576326"/>
                  </a:lnTo>
                  <a:lnTo>
                    <a:pt x="1309321" y="575836"/>
                  </a:lnTo>
                  <a:lnTo>
                    <a:pt x="1380874" y="574387"/>
                  </a:lnTo>
                  <a:lnTo>
                    <a:pt x="1451207" y="572003"/>
                  </a:lnTo>
                  <a:lnTo>
                    <a:pt x="1520202" y="568714"/>
                  </a:lnTo>
                  <a:lnTo>
                    <a:pt x="1587745" y="564545"/>
                  </a:lnTo>
                  <a:lnTo>
                    <a:pt x="1653719" y="559524"/>
                  </a:lnTo>
                  <a:lnTo>
                    <a:pt x="1718007" y="553678"/>
                  </a:lnTo>
                  <a:lnTo>
                    <a:pt x="1780494" y="547033"/>
                  </a:lnTo>
                  <a:lnTo>
                    <a:pt x="1841064" y="539618"/>
                  </a:lnTo>
                  <a:lnTo>
                    <a:pt x="1899601" y="531458"/>
                  </a:lnTo>
                  <a:lnTo>
                    <a:pt x="1955989" y="522581"/>
                  </a:lnTo>
                  <a:lnTo>
                    <a:pt x="2010111" y="513014"/>
                  </a:lnTo>
                  <a:lnTo>
                    <a:pt x="2061853" y="502784"/>
                  </a:lnTo>
                  <a:lnTo>
                    <a:pt x="2111097" y="491918"/>
                  </a:lnTo>
                  <a:lnTo>
                    <a:pt x="2157727" y="480443"/>
                  </a:lnTo>
                  <a:lnTo>
                    <a:pt x="2201629" y="468387"/>
                  </a:lnTo>
                  <a:lnTo>
                    <a:pt x="2242685" y="455775"/>
                  </a:lnTo>
                  <a:lnTo>
                    <a:pt x="2280779" y="442636"/>
                  </a:lnTo>
                  <a:lnTo>
                    <a:pt x="2347620" y="414882"/>
                  </a:lnTo>
                  <a:lnTo>
                    <a:pt x="2401224" y="385341"/>
                  </a:lnTo>
                  <a:lnTo>
                    <a:pt x="2440661" y="354230"/>
                  </a:lnTo>
                  <a:lnTo>
                    <a:pt x="2465004" y="321765"/>
                  </a:lnTo>
                  <a:lnTo>
                    <a:pt x="2473325" y="288163"/>
                  </a:lnTo>
                  <a:lnTo>
                    <a:pt x="2471225" y="271232"/>
                  </a:lnTo>
                  <a:lnTo>
                    <a:pt x="2440661" y="222095"/>
                  </a:lnTo>
                  <a:lnTo>
                    <a:pt x="2401224" y="190984"/>
                  </a:lnTo>
                  <a:lnTo>
                    <a:pt x="2347620" y="161443"/>
                  </a:lnTo>
                  <a:lnTo>
                    <a:pt x="2280779" y="133689"/>
                  </a:lnTo>
                  <a:lnTo>
                    <a:pt x="2242685" y="120550"/>
                  </a:lnTo>
                  <a:lnTo>
                    <a:pt x="2201629" y="107938"/>
                  </a:lnTo>
                  <a:lnTo>
                    <a:pt x="2157727" y="95882"/>
                  </a:lnTo>
                  <a:lnTo>
                    <a:pt x="2111097" y="84407"/>
                  </a:lnTo>
                  <a:lnTo>
                    <a:pt x="2061853" y="73541"/>
                  </a:lnTo>
                  <a:lnTo>
                    <a:pt x="2010111" y="63311"/>
                  </a:lnTo>
                  <a:lnTo>
                    <a:pt x="1955989" y="53744"/>
                  </a:lnTo>
                  <a:lnTo>
                    <a:pt x="1899601" y="44867"/>
                  </a:lnTo>
                  <a:lnTo>
                    <a:pt x="1841064" y="36707"/>
                  </a:lnTo>
                  <a:lnTo>
                    <a:pt x="1780494" y="29292"/>
                  </a:lnTo>
                  <a:lnTo>
                    <a:pt x="1718007" y="22647"/>
                  </a:lnTo>
                  <a:lnTo>
                    <a:pt x="1653719" y="16801"/>
                  </a:lnTo>
                  <a:lnTo>
                    <a:pt x="1587745" y="11780"/>
                  </a:lnTo>
                  <a:lnTo>
                    <a:pt x="1520202" y="7611"/>
                  </a:lnTo>
                  <a:lnTo>
                    <a:pt x="1451207" y="4322"/>
                  </a:lnTo>
                  <a:lnTo>
                    <a:pt x="1380874" y="1938"/>
                  </a:lnTo>
                  <a:lnTo>
                    <a:pt x="1309321" y="489"/>
                  </a:lnTo>
                  <a:lnTo>
                    <a:pt x="123666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0" y="38100"/>
              <a:ext cx="2473325" cy="576580"/>
            </a:xfrm>
            <a:custGeom>
              <a:avLst/>
              <a:gdLst/>
              <a:ahLst/>
              <a:cxnLst/>
              <a:rect l="l" t="t" r="r" b="b"/>
              <a:pathLst>
                <a:path w="2473325" h="576580">
                  <a:moveTo>
                    <a:pt x="0" y="288163"/>
                  </a:moveTo>
                  <a:lnTo>
                    <a:pt x="18546" y="238172"/>
                  </a:lnTo>
                  <a:lnTo>
                    <a:pt x="50550" y="206356"/>
                  </a:lnTo>
                  <a:lnTo>
                    <a:pt x="97183" y="176004"/>
                  </a:lnTo>
                  <a:lnTo>
                    <a:pt x="157518" y="147329"/>
                  </a:lnTo>
                  <a:lnTo>
                    <a:pt x="230626" y="120550"/>
                  </a:lnTo>
                  <a:lnTo>
                    <a:pt x="271681" y="107938"/>
                  </a:lnTo>
                  <a:lnTo>
                    <a:pt x="315580" y="95882"/>
                  </a:lnTo>
                  <a:lnTo>
                    <a:pt x="362209" y="84407"/>
                  </a:lnTo>
                  <a:lnTo>
                    <a:pt x="411452" y="73541"/>
                  </a:lnTo>
                  <a:lnTo>
                    <a:pt x="463192" y="63311"/>
                  </a:lnTo>
                  <a:lnTo>
                    <a:pt x="517314" y="53744"/>
                  </a:lnTo>
                  <a:lnTo>
                    <a:pt x="573701" y="44867"/>
                  </a:lnTo>
                  <a:lnTo>
                    <a:pt x="632238" y="36707"/>
                  </a:lnTo>
                  <a:lnTo>
                    <a:pt x="692808" y="29292"/>
                  </a:lnTo>
                  <a:lnTo>
                    <a:pt x="755296" y="22647"/>
                  </a:lnTo>
                  <a:lnTo>
                    <a:pt x="819586" y="16801"/>
                  </a:lnTo>
                  <a:lnTo>
                    <a:pt x="885561" y="11780"/>
                  </a:lnTo>
                  <a:lnTo>
                    <a:pt x="953106" y="7611"/>
                  </a:lnTo>
                  <a:lnTo>
                    <a:pt x="1022104" y="4322"/>
                  </a:lnTo>
                  <a:lnTo>
                    <a:pt x="1092440" y="1938"/>
                  </a:lnTo>
                  <a:lnTo>
                    <a:pt x="1163998" y="489"/>
                  </a:lnTo>
                  <a:lnTo>
                    <a:pt x="1236662" y="0"/>
                  </a:lnTo>
                  <a:lnTo>
                    <a:pt x="1309321" y="489"/>
                  </a:lnTo>
                  <a:lnTo>
                    <a:pt x="1380874" y="1938"/>
                  </a:lnTo>
                  <a:lnTo>
                    <a:pt x="1451207" y="4322"/>
                  </a:lnTo>
                  <a:lnTo>
                    <a:pt x="1520202" y="7611"/>
                  </a:lnTo>
                  <a:lnTo>
                    <a:pt x="1587745" y="11780"/>
                  </a:lnTo>
                  <a:lnTo>
                    <a:pt x="1653719" y="16801"/>
                  </a:lnTo>
                  <a:lnTo>
                    <a:pt x="1718007" y="22647"/>
                  </a:lnTo>
                  <a:lnTo>
                    <a:pt x="1780494" y="29292"/>
                  </a:lnTo>
                  <a:lnTo>
                    <a:pt x="1841064" y="36707"/>
                  </a:lnTo>
                  <a:lnTo>
                    <a:pt x="1899601" y="44867"/>
                  </a:lnTo>
                  <a:lnTo>
                    <a:pt x="1955989" y="53744"/>
                  </a:lnTo>
                  <a:lnTo>
                    <a:pt x="2010111" y="63311"/>
                  </a:lnTo>
                  <a:lnTo>
                    <a:pt x="2061853" y="73541"/>
                  </a:lnTo>
                  <a:lnTo>
                    <a:pt x="2111097" y="84407"/>
                  </a:lnTo>
                  <a:lnTo>
                    <a:pt x="2157727" y="95882"/>
                  </a:lnTo>
                  <a:lnTo>
                    <a:pt x="2201629" y="107938"/>
                  </a:lnTo>
                  <a:lnTo>
                    <a:pt x="2242685" y="120550"/>
                  </a:lnTo>
                  <a:lnTo>
                    <a:pt x="2280779" y="133689"/>
                  </a:lnTo>
                  <a:lnTo>
                    <a:pt x="2347620" y="161443"/>
                  </a:lnTo>
                  <a:lnTo>
                    <a:pt x="2401224" y="190984"/>
                  </a:lnTo>
                  <a:lnTo>
                    <a:pt x="2440661" y="222095"/>
                  </a:lnTo>
                  <a:lnTo>
                    <a:pt x="2465004" y="254560"/>
                  </a:lnTo>
                  <a:lnTo>
                    <a:pt x="2473325" y="288163"/>
                  </a:lnTo>
                  <a:lnTo>
                    <a:pt x="2471225" y="305093"/>
                  </a:lnTo>
                  <a:lnTo>
                    <a:pt x="2465004" y="321765"/>
                  </a:lnTo>
                  <a:lnTo>
                    <a:pt x="2440661" y="354230"/>
                  </a:lnTo>
                  <a:lnTo>
                    <a:pt x="2401224" y="385341"/>
                  </a:lnTo>
                  <a:lnTo>
                    <a:pt x="2347620" y="414882"/>
                  </a:lnTo>
                  <a:lnTo>
                    <a:pt x="2280779" y="442636"/>
                  </a:lnTo>
                  <a:lnTo>
                    <a:pt x="2242685" y="455775"/>
                  </a:lnTo>
                  <a:lnTo>
                    <a:pt x="2201629" y="468387"/>
                  </a:lnTo>
                  <a:lnTo>
                    <a:pt x="2157727" y="480443"/>
                  </a:lnTo>
                  <a:lnTo>
                    <a:pt x="2111097" y="491918"/>
                  </a:lnTo>
                  <a:lnTo>
                    <a:pt x="2061853" y="502784"/>
                  </a:lnTo>
                  <a:lnTo>
                    <a:pt x="2010111" y="513014"/>
                  </a:lnTo>
                  <a:lnTo>
                    <a:pt x="1955989" y="522581"/>
                  </a:lnTo>
                  <a:lnTo>
                    <a:pt x="1899601" y="531458"/>
                  </a:lnTo>
                  <a:lnTo>
                    <a:pt x="1841064" y="539618"/>
                  </a:lnTo>
                  <a:lnTo>
                    <a:pt x="1780494" y="547033"/>
                  </a:lnTo>
                  <a:lnTo>
                    <a:pt x="1718007" y="553678"/>
                  </a:lnTo>
                  <a:lnTo>
                    <a:pt x="1653719" y="559524"/>
                  </a:lnTo>
                  <a:lnTo>
                    <a:pt x="1587745" y="564545"/>
                  </a:lnTo>
                  <a:lnTo>
                    <a:pt x="1520202" y="568714"/>
                  </a:lnTo>
                  <a:lnTo>
                    <a:pt x="1451207" y="572003"/>
                  </a:lnTo>
                  <a:lnTo>
                    <a:pt x="1380874" y="574387"/>
                  </a:lnTo>
                  <a:lnTo>
                    <a:pt x="1309321" y="575836"/>
                  </a:lnTo>
                  <a:lnTo>
                    <a:pt x="1236662" y="576326"/>
                  </a:lnTo>
                  <a:lnTo>
                    <a:pt x="1163998" y="575836"/>
                  </a:lnTo>
                  <a:lnTo>
                    <a:pt x="1092440" y="574387"/>
                  </a:lnTo>
                  <a:lnTo>
                    <a:pt x="1022104" y="572003"/>
                  </a:lnTo>
                  <a:lnTo>
                    <a:pt x="953106" y="568714"/>
                  </a:lnTo>
                  <a:lnTo>
                    <a:pt x="885561" y="564545"/>
                  </a:lnTo>
                  <a:lnTo>
                    <a:pt x="819585" y="559524"/>
                  </a:lnTo>
                  <a:lnTo>
                    <a:pt x="755296" y="553678"/>
                  </a:lnTo>
                  <a:lnTo>
                    <a:pt x="692808" y="547033"/>
                  </a:lnTo>
                  <a:lnTo>
                    <a:pt x="632237" y="539618"/>
                  </a:lnTo>
                  <a:lnTo>
                    <a:pt x="573700" y="531458"/>
                  </a:lnTo>
                  <a:lnTo>
                    <a:pt x="517313" y="522581"/>
                  </a:lnTo>
                  <a:lnTo>
                    <a:pt x="463191" y="513014"/>
                  </a:lnTo>
                  <a:lnTo>
                    <a:pt x="411451" y="502784"/>
                  </a:lnTo>
                  <a:lnTo>
                    <a:pt x="362208" y="491918"/>
                  </a:lnTo>
                  <a:lnTo>
                    <a:pt x="315579" y="480443"/>
                  </a:lnTo>
                  <a:lnTo>
                    <a:pt x="271679" y="468387"/>
                  </a:lnTo>
                  <a:lnTo>
                    <a:pt x="230625" y="455775"/>
                  </a:lnTo>
                  <a:lnTo>
                    <a:pt x="192532" y="442636"/>
                  </a:lnTo>
                  <a:lnTo>
                    <a:pt x="125695" y="414882"/>
                  </a:lnTo>
                  <a:lnTo>
                    <a:pt x="72095" y="385341"/>
                  </a:lnTo>
                  <a:lnTo>
                    <a:pt x="32660" y="354230"/>
                  </a:lnTo>
                  <a:lnTo>
                    <a:pt x="8319" y="321765"/>
                  </a:lnTo>
                  <a:lnTo>
                    <a:pt x="0" y="288163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446023" y="78689"/>
            <a:ext cx="15811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FFC000"/>
                </a:solidFill>
                <a:latin typeface="Arial Black"/>
                <a:cs typeface="Arial Black"/>
              </a:rPr>
              <a:t>3</a:t>
            </a:r>
            <a:r>
              <a:rPr dirty="0" sz="2400">
                <a:solidFill>
                  <a:srgbClr val="FFC000"/>
                </a:solidFill>
                <a:latin typeface="Arial Black"/>
                <a:cs typeface="Arial Black"/>
              </a:rPr>
              <a:t>rd</a:t>
            </a:r>
            <a:r>
              <a:rPr dirty="0" sz="2400" spc="35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z="2800" spc="-55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62026"/>
            <a:ext cx="12192000" cy="750570"/>
          </a:xfrm>
          <a:custGeom>
            <a:avLst/>
            <a:gdLst/>
            <a:ahLst/>
            <a:cxnLst/>
            <a:rect l="l" t="t" r="r" b="b"/>
            <a:pathLst>
              <a:path w="12192000" h="750569">
                <a:moveTo>
                  <a:pt x="0" y="750188"/>
                </a:moveTo>
                <a:lnTo>
                  <a:pt x="12192000" y="750188"/>
                </a:lnTo>
                <a:lnTo>
                  <a:pt x="12192000" y="0"/>
                </a:lnTo>
                <a:lnTo>
                  <a:pt x="0" y="0"/>
                </a:lnTo>
                <a:lnTo>
                  <a:pt x="0" y="750188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5845175"/>
            <a:ext cx="12192000" cy="1012825"/>
          </a:xfrm>
          <a:custGeom>
            <a:avLst/>
            <a:gdLst/>
            <a:ahLst/>
            <a:cxnLst/>
            <a:rect l="l" t="t" r="r" b="b"/>
            <a:pathLst>
              <a:path w="12192000" h="1012825">
                <a:moveTo>
                  <a:pt x="12192000" y="0"/>
                </a:moveTo>
                <a:lnTo>
                  <a:pt x="10748010" y="0"/>
                </a:lnTo>
                <a:lnTo>
                  <a:pt x="0" y="0"/>
                </a:lnTo>
                <a:lnTo>
                  <a:pt x="0" y="1012825"/>
                </a:lnTo>
                <a:lnTo>
                  <a:pt x="10748010" y="1012825"/>
                </a:lnTo>
                <a:lnTo>
                  <a:pt x="12192000" y="10128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A2FD5E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1750" y="509651"/>
            <a:ext cx="2424430" cy="625475"/>
            <a:chOff x="31750" y="509651"/>
            <a:chExt cx="2424430" cy="625475"/>
          </a:xfrm>
        </p:grpSpPr>
        <p:sp>
          <p:nvSpPr>
            <p:cNvPr id="5" name="object 5" descr=""/>
            <p:cNvSpPr/>
            <p:nvPr/>
          </p:nvSpPr>
          <p:spPr>
            <a:xfrm>
              <a:off x="38100" y="516001"/>
              <a:ext cx="2411730" cy="612775"/>
            </a:xfrm>
            <a:custGeom>
              <a:avLst/>
              <a:gdLst/>
              <a:ahLst/>
              <a:cxnLst/>
              <a:rect l="l" t="t" r="r" b="b"/>
              <a:pathLst>
                <a:path w="2411730" h="612775">
                  <a:moveTo>
                    <a:pt x="1205712" y="0"/>
                  </a:moveTo>
                  <a:lnTo>
                    <a:pt x="1132263" y="559"/>
                  </a:lnTo>
                  <a:lnTo>
                    <a:pt x="1059978" y="2215"/>
                  </a:lnTo>
                  <a:lnTo>
                    <a:pt x="988983" y="4935"/>
                  </a:lnTo>
                  <a:lnTo>
                    <a:pt x="919404" y="8689"/>
                  </a:lnTo>
                  <a:lnTo>
                    <a:pt x="851368" y="13443"/>
                  </a:lnTo>
                  <a:lnTo>
                    <a:pt x="784999" y="19166"/>
                  </a:lnTo>
                  <a:lnTo>
                    <a:pt x="720425" y="25825"/>
                  </a:lnTo>
                  <a:lnTo>
                    <a:pt x="657772" y="33389"/>
                  </a:lnTo>
                  <a:lnTo>
                    <a:pt x="597165" y="41825"/>
                  </a:lnTo>
                  <a:lnTo>
                    <a:pt x="538732" y="51101"/>
                  </a:lnTo>
                  <a:lnTo>
                    <a:pt x="482597" y="61186"/>
                  </a:lnTo>
                  <a:lnTo>
                    <a:pt x="428887" y="72048"/>
                  </a:lnTo>
                  <a:lnTo>
                    <a:pt x="377728" y="83653"/>
                  </a:lnTo>
                  <a:lnTo>
                    <a:pt x="329246" y="95971"/>
                  </a:lnTo>
                  <a:lnTo>
                    <a:pt x="283568" y="108969"/>
                  </a:lnTo>
                  <a:lnTo>
                    <a:pt x="240820" y="122614"/>
                  </a:lnTo>
                  <a:lnTo>
                    <a:pt x="201127" y="136876"/>
                  </a:lnTo>
                  <a:lnTo>
                    <a:pt x="164615" y="151722"/>
                  </a:lnTo>
                  <a:lnTo>
                    <a:pt x="101642" y="183037"/>
                  </a:lnTo>
                  <a:lnTo>
                    <a:pt x="52909" y="216304"/>
                  </a:lnTo>
                  <a:lnTo>
                    <a:pt x="19426" y="251265"/>
                  </a:lnTo>
                  <a:lnTo>
                    <a:pt x="2200" y="287665"/>
                  </a:lnTo>
                  <a:lnTo>
                    <a:pt x="0" y="306324"/>
                  </a:lnTo>
                  <a:lnTo>
                    <a:pt x="2200" y="324983"/>
                  </a:lnTo>
                  <a:lnTo>
                    <a:pt x="19425" y="361386"/>
                  </a:lnTo>
                  <a:lnTo>
                    <a:pt x="52908" y="396355"/>
                  </a:lnTo>
                  <a:lnTo>
                    <a:pt x="101641" y="429631"/>
                  </a:lnTo>
                  <a:lnTo>
                    <a:pt x="164614" y="460958"/>
                  </a:lnTo>
                  <a:lnTo>
                    <a:pt x="201125" y="475810"/>
                  </a:lnTo>
                  <a:lnTo>
                    <a:pt x="240818" y="490079"/>
                  </a:lnTo>
                  <a:lnTo>
                    <a:pt x="283567" y="503731"/>
                  </a:lnTo>
                  <a:lnTo>
                    <a:pt x="329245" y="516736"/>
                  </a:lnTo>
                  <a:lnTo>
                    <a:pt x="377727" y="529061"/>
                  </a:lnTo>
                  <a:lnTo>
                    <a:pt x="428886" y="540673"/>
                  </a:lnTo>
                  <a:lnTo>
                    <a:pt x="482596" y="551541"/>
                  </a:lnTo>
                  <a:lnTo>
                    <a:pt x="538731" y="561633"/>
                  </a:lnTo>
                  <a:lnTo>
                    <a:pt x="597165" y="570916"/>
                  </a:lnTo>
                  <a:lnTo>
                    <a:pt x="657772" y="579359"/>
                  </a:lnTo>
                  <a:lnTo>
                    <a:pt x="720425" y="586928"/>
                  </a:lnTo>
                  <a:lnTo>
                    <a:pt x="784999" y="593592"/>
                  </a:lnTo>
                  <a:lnTo>
                    <a:pt x="851367" y="599320"/>
                  </a:lnTo>
                  <a:lnTo>
                    <a:pt x="919404" y="604078"/>
                  </a:lnTo>
                  <a:lnTo>
                    <a:pt x="988983" y="607834"/>
                  </a:lnTo>
                  <a:lnTo>
                    <a:pt x="1059978" y="610557"/>
                  </a:lnTo>
                  <a:lnTo>
                    <a:pt x="1132263" y="612215"/>
                  </a:lnTo>
                  <a:lnTo>
                    <a:pt x="1205712" y="612775"/>
                  </a:lnTo>
                  <a:lnTo>
                    <a:pt x="1279160" y="612215"/>
                  </a:lnTo>
                  <a:lnTo>
                    <a:pt x="1351444" y="610557"/>
                  </a:lnTo>
                  <a:lnTo>
                    <a:pt x="1422439" y="607834"/>
                  </a:lnTo>
                  <a:lnTo>
                    <a:pt x="1492019" y="604078"/>
                  </a:lnTo>
                  <a:lnTo>
                    <a:pt x="1560057" y="599320"/>
                  </a:lnTo>
                  <a:lnTo>
                    <a:pt x="1626427" y="593592"/>
                  </a:lnTo>
                  <a:lnTo>
                    <a:pt x="1691002" y="586928"/>
                  </a:lnTo>
                  <a:lnTo>
                    <a:pt x="1753658" y="579359"/>
                  </a:lnTo>
                  <a:lnTo>
                    <a:pt x="1814267" y="570916"/>
                  </a:lnTo>
                  <a:lnTo>
                    <a:pt x="1872704" y="561633"/>
                  </a:lnTo>
                  <a:lnTo>
                    <a:pt x="1928841" y="551541"/>
                  </a:lnTo>
                  <a:lnTo>
                    <a:pt x="1982554" y="540673"/>
                  </a:lnTo>
                  <a:lnTo>
                    <a:pt x="2033716" y="529061"/>
                  </a:lnTo>
                  <a:lnTo>
                    <a:pt x="2082201" y="516736"/>
                  </a:lnTo>
                  <a:lnTo>
                    <a:pt x="2127882" y="503731"/>
                  </a:lnTo>
                  <a:lnTo>
                    <a:pt x="2170634" y="490079"/>
                  </a:lnTo>
                  <a:lnTo>
                    <a:pt x="2210331" y="475810"/>
                  </a:lnTo>
                  <a:lnTo>
                    <a:pt x="2246845" y="460958"/>
                  </a:lnTo>
                  <a:lnTo>
                    <a:pt x="2309824" y="429631"/>
                  </a:lnTo>
                  <a:lnTo>
                    <a:pt x="2358561" y="396355"/>
                  </a:lnTo>
                  <a:lnTo>
                    <a:pt x="2392048" y="361386"/>
                  </a:lnTo>
                  <a:lnTo>
                    <a:pt x="2409275" y="324983"/>
                  </a:lnTo>
                  <a:lnTo>
                    <a:pt x="2411476" y="306324"/>
                  </a:lnTo>
                  <a:lnTo>
                    <a:pt x="2409275" y="287665"/>
                  </a:lnTo>
                  <a:lnTo>
                    <a:pt x="2392048" y="251265"/>
                  </a:lnTo>
                  <a:lnTo>
                    <a:pt x="2358561" y="216304"/>
                  </a:lnTo>
                  <a:lnTo>
                    <a:pt x="2309824" y="183037"/>
                  </a:lnTo>
                  <a:lnTo>
                    <a:pt x="2246845" y="151722"/>
                  </a:lnTo>
                  <a:lnTo>
                    <a:pt x="2210331" y="136876"/>
                  </a:lnTo>
                  <a:lnTo>
                    <a:pt x="2170634" y="122614"/>
                  </a:lnTo>
                  <a:lnTo>
                    <a:pt x="2127882" y="108969"/>
                  </a:lnTo>
                  <a:lnTo>
                    <a:pt x="2082201" y="95971"/>
                  </a:lnTo>
                  <a:lnTo>
                    <a:pt x="2033716" y="83653"/>
                  </a:lnTo>
                  <a:lnTo>
                    <a:pt x="1982554" y="72048"/>
                  </a:lnTo>
                  <a:lnTo>
                    <a:pt x="1928841" y="61186"/>
                  </a:lnTo>
                  <a:lnTo>
                    <a:pt x="1872704" y="51101"/>
                  </a:lnTo>
                  <a:lnTo>
                    <a:pt x="1814267" y="41825"/>
                  </a:lnTo>
                  <a:lnTo>
                    <a:pt x="1753658" y="33389"/>
                  </a:lnTo>
                  <a:lnTo>
                    <a:pt x="1691002" y="25825"/>
                  </a:lnTo>
                  <a:lnTo>
                    <a:pt x="1626427" y="19166"/>
                  </a:lnTo>
                  <a:lnTo>
                    <a:pt x="1560057" y="13443"/>
                  </a:lnTo>
                  <a:lnTo>
                    <a:pt x="1492019" y="8689"/>
                  </a:lnTo>
                  <a:lnTo>
                    <a:pt x="1422439" y="4935"/>
                  </a:lnTo>
                  <a:lnTo>
                    <a:pt x="1351444" y="2215"/>
                  </a:lnTo>
                  <a:lnTo>
                    <a:pt x="1279160" y="559"/>
                  </a:lnTo>
                  <a:lnTo>
                    <a:pt x="120571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8100" y="516001"/>
              <a:ext cx="2411730" cy="612775"/>
            </a:xfrm>
            <a:custGeom>
              <a:avLst/>
              <a:gdLst/>
              <a:ahLst/>
              <a:cxnLst/>
              <a:rect l="l" t="t" r="r" b="b"/>
              <a:pathLst>
                <a:path w="2411730" h="612775">
                  <a:moveTo>
                    <a:pt x="0" y="306324"/>
                  </a:moveTo>
                  <a:lnTo>
                    <a:pt x="19426" y="251265"/>
                  </a:lnTo>
                  <a:lnTo>
                    <a:pt x="52909" y="216304"/>
                  </a:lnTo>
                  <a:lnTo>
                    <a:pt x="101642" y="183037"/>
                  </a:lnTo>
                  <a:lnTo>
                    <a:pt x="164615" y="151722"/>
                  </a:lnTo>
                  <a:lnTo>
                    <a:pt x="201127" y="136876"/>
                  </a:lnTo>
                  <a:lnTo>
                    <a:pt x="240820" y="122614"/>
                  </a:lnTo>
                  <a:lnTo>
                    <a:pt x="283568" y="108969"/>
                  </a:lnTo>
                  <a:lnTo>
                    <a:pt x="329246" y="95971"/>
                  </a:lnTo>
                  <a:lnTo>
                    <a:pt x="377728" y="83653"/>
                  </a:lnTo>
                  <a:lnTo>
                    <a:pt x="428887" y="72048"/>
                  </a:lnTo>
                  <a:lnTo>
                    <a:pt x="482597" y="61186"/>
                  </a:lnTo>
                  <a:lnTo>
                    <a:pt x="538732" y="51101"/>
                  </a:lnTo>
                  <a:lnTo>
                    <a:pt x="597165" y="41825"/>
                  </a:lnTo>
                  <a:lnTo>
                    <a:pt x="657772" y="33389"/>
                  </a:lnTo>
                  <a:lnTo>
                    <a:pt x="720425" y="25825"/>
                  </a:lnTo>
                  <a:lnTo>
                    <a:pt x="784999" y="19166"/>
                  </a:lnTo>
                  <a:lnTo>
                    <a:pt x="851368" y="13443"/>
                  </a:lnTo>
                  <a:lnTo>
                    <a:pt x="919404" y="8689"/>
                  </a:lnTo>
                  <a:lnTo>
                    <a:pt x="988983" y="4935"/>
                  </a:lnTo>
                  <a:lnTo>
                    <a:pt x="1059978" y="2215"/>
                  </a:lnTo>
                  <a:lnTo>
                    <a:pt x="1132263" y="559"/>
                  </a:lnTo>
                  <a:lnTo>
                    <a:pt x="1205712" y="0"/>
                  </a:lnTo>
                  <a:lnTo>
                    <a:pt x="1279160" y="559"/>
                  </a:lnTo>
                  <a:lnTo>
                    <a:pt x="1351444" y="2215"/>
                  </a:lnTo>
                  <a:lnTo>
                    <a:pt x="1422439" y="4935"/>
                  </a:lnTo>
                  <a:lnTo>
                    <a:pt x="1492019" y="8689"/>
                  </a:lnTo>
                  <a:lnTo>
                    <a:pt x="1560057" y="13443"/>
                  </a:lnTo>
                  <a:lnTo>
                    <a:pt x="1626427" y="19166"/>
                  </a:lnTo>
                  <a:lnTo>
                    <a:pt x="1691002" y="25825"/>
                  </a:lnTo>
                  <a:lnTo>
                    <a:pt x="1753658" y="33389"/>
                  </a:lnTo>
                  <a:lnTo>
                    <a:pt x="1814267" y="41825"/>
                  </a:lnTo>
                  <a:lnTo>
                    <a:pt x="1872704" y="51101"/>
                  </a:lnTo>
                  <a:lnTo>
                    <a:pt x="1928841" y="61186"/>
                  </a:lnTo>
                  <a:lnTo>
                    <a:pt x="1982554" y="72048"/>
                  </a:lnTo>
                  <a:lnTo>
                    <a:pt x="2033716" y="83653"/>
                  </a:lnTo>
                  <a:lnTo>
                    <a:pt x="2082201" y="95971"/>
                  </a:lnTo>
                  <a:lnTo>
                    <a:pt x="2127882" y="108969"/>
                  </a:lnTo>
                  <a:lnTo>
                    <a:pt x="2170634" y="122614"/>
                  </a:lnTo>
                  <a:lnTo>
                    <a:pt x="2210331" y="136876"/>
                  </a:lnTo>
                  <a:lnTo>
                    <a:pt x="2246845" y="151722"/>
                  </a:lnTo>
                  <a:lnTo>
                    <a:pt x="2309824" y="183037"/>
                  </a:lnTo>
                  <a:lnTo>
                    <a:pt x="2358561" y="216304"/>
                  </a:lnTo>
                  <a:lnTo>
                    <a:pt x="2392048" y="251265"/>
                  </a:lnTo>
                  <a:lnTo>
                    <a:pt x="2409275" y="287665"/>
                  </a:lnTo>
                  <a:lnTo>
                    <a:pt x="2411476" y="306324"/>
                  </a:lnTo>
                  <a:lnTo>
                    <a:pt x="2409275" y="324983"/>
                  </a:lnTo>
                  <a:lnTo>
                    <a:pt x="2402757" y="343348"/>
                  </a:lnTo>
                  <a:lnTo>
                    <a:pt x="2377274" y="379066"/>
                  </a:lnTo>
                  <a:lnTo>
                    <a:pt x="2336035" y="413220"/>
                  </a:lnTo>
                  <a:lnTo>
                    <a:pt x="2280051" y="445554"/>
                  </a:lnTo>
                  <a:lnTo>
                    <a:pt x="2210331" y="475810"/>
                  </a:lnTo>
                  <a:lnTo>
                    <a:pt x="2170634" y="490079"/>
                  </a:lnTo>
                  <a:lnTo>
                    <a:pt x="2127882" y="503731"/>
                  </a:lnTo>
                  <a:lnTo>
                    <a:pt x="2082201" y="516736"/>
                  </a:lnTo>
                  <a:lnTo>
                    <a:pt x="2033716" y="529061"/>
                  </a:lnTo>
                  <a:lnTo>
                    <a:pt x="1982554" y="540673"/>
                  </a:lnTo>
                  <a:lnTo>
                    <a:pt x="1928841" y="551541"/>
                  </a:lnTo>
                  <a:lnTo>
                    <a:pt x="1872704" y="561633"/>
                  </a:lnTo>
                  <a:lnTo>
                    <a:pt x="1814267" y="570916"/>
                  </a:lnTo>
                  <a:lnTo>
                    <a:pt x="1753658" y="579359"/>
                  </a:lnTo>
                  <a:lnTo>
                    <a:pt x="1691002" y="586928"/>
                  </a:lnTo>
                  <a:lnTo>
                    <a:pt x="1626427" y="593592"/>
                  </a:lnTo>
                  <a:lnTo>
                    <a:pt x="1560057" y="599320"/>
                  </a:lnTo>
                  <a:lnTo>
                    <a:pt x="1492019" y="604078"/>
                  </a:lnTo>
                  <a:lnTo>
                    <a:pt x="1422439" y="607834"/>
                  </a:lnTo>
                  <a:lnTo>
                    <a:pt x="1351444" y="610557"/>
                  </a:lnTo>
                  <a:lnTo>
                    <a:pt x="1279160" y="612215"/>
                  </a:lnTo>
                  <a:lnTo>
                    <a:pt x="1205712" y="612775"/>
                  </a:lnTo>
                  <a:lnTo>
                    <a:pt x="1132263" y="612215"/>
                  </a:lnTo>
                  <a:lnTo>
                    <a:pt x="1059978" y="610557"/>
                  </a:lnTo>
                  <a:lnTo>
                    <a:pt x="988983" y="607834"/>
                  </a:lnTo>
                  <a:lnTo>
                    <a:pt x="919404" y="604078"/>
                  </a:lnTo>
                  <a:lnTo>
                    <a:pt x="851367" y="599320"/>
                  </a:lnTo>
                  <a:lnTo>
                    <a:pt x="784999" y="593592"/>
                  </a:lnTo>
                  <a:lnTo>
                    <a:pt x="720425" y="586928"/>
                  </a:lnTo>
                  <a:lnTo>
                    <a:pt x="657772" y="579359"/>
                  </a:lnTo>
                  <a:lnTo>
                    <a:pt x="597165" y="570916"/>
                  </a:lnTo>
                  <a:lnTo>
                    <a:pt x="538731" y="561633"/>
                  </a:lnTo>
                  <a:lnTo>
                    <a:pt x="482596" y="551541"/>
                  </a:lnTo>
                  <a:lnTo>
                    <a:pt x="428886" y="540673"/>
                  </a:lnTo>
                  <a:lnTo>
                    <a:pt x="377727" y="529061"/>
                  </a:lnTo>
                  <a:lnTo>
                    <a:pt x="329245" y="516736"/>
                  </a:lnTo>
                  <a:lnTo>
                    <a:pt x="283567" y="503731"/>
                  </a:lnTo>
                  <a:lnTo>
                    <a:pt x="240818" y="490079"/>
                  </a:lnTo>
                  <a:lnTo>
                    <a:pt x="201125" y="475810"/>
                  </a:lnTo>
                  <a:lnTo>
                    <a:pt x="164614" y="460958"/>
                  </a:lnTo>
                  <a:lnTo>
                    <a:pt x="101641" y="429631"/>
                  </a:lnTo>
                  <a:lnTo>
                    <a:pt x="52908" y="396355"/>
                  </a:lnTo>
                  <a:lnTo>
                    <a:pt x="19425" y="361386"/>
                  </a:lnTo>
                  <a:lnTo>
                    <a:pt x="2200" y="324983"/>
                  </a:lnTo>
                  <a:lnTo>
                    <a:pt x="0" y="306324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3175" y="372975"/>
          <a:ext cx="12261850" cy="6498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5985"/>
                <a:gridCol w="2323465"/>
                <a:gridCol w="4002404"/>
                <a:gridCol w="3522979"/>
                <a:gridCol w="1440815"/>
              </a:tblGrid>
              <a:tr h="838835">
                <a:tc gridSpan="5">
                  <a:txBody>
                    <a:bodyPr/>
                    <a:lstStyle/>
                    <a:p>
                      <a:pPr marL="495300">
                        <a:lnSpc>
                          <a:spcPts val="3635"/>
                        </a:lnSpc>
                        <a:tabLst>
                          <a:tab pos="2698750" algn="l"/>
                        </a:tabLst>
                      </a:pPr>
                      <a:r>
                        <a:rPr dirty="0" baseline="-28769" sz="420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4</a:t>
                      </a:r>
                      <a:r>
                        <a:rPr dirty="0" baseline="-18018" sz="2775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th</a:t>
                      </a:r>
                      <a:r>
                        <a:rPr dirty="0" baseline="-18018" sz="2775" spc="419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baseline="-28769" sz="4200" spc="-3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r>
                        <a:rPr dirty="0" baseline="-28769" sz="420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Award</a:t>
                      </a:r>
                      <a:r>
                        <a:rPr dirty="0" sz="3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3200" spc="3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Bachelor</a:t>
                      </a:r>
                      <a:r>
                        <a:rPr dirty="0" sz="32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75" b="1">
                          <a:latin typeface="Arial"/>
                          <a:cs typeface="Arial"/>
                        </a:rPr>
                        <a:t>degree</a:t>
                      </a:r>
                      <a:r>
                        <a:rPr dirty="0" sz="32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3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Honors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688079">
                        <a:lnSpc>
                          <a:spcPts val="2840"/>
                        </a:lnSpc>
                      </a:pPr>
                      <a:r>
                        <a:rPr dirty="0" sz="2400" b="1">
                          <a:latin typeface="Arial"/>
                          <a:cs typeface="Arial"/>
                        </a:rPr>
                        <a:t>(Students</a:t>
                      </a:r>
                      <a:r>
                        <a:rPr dirty="0" sz="24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latin typeface="Arial"/>
                          <a:cs typeface="Arial"/>
                        </a:rPr>
                        <a:t>securing</a:t>
                      </a:r>
                      <a:r>
                        <a:rPr dirty="0" sz="2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latin typeface="Arial"/>
                          <a:cs typeface="Arial"/>
                        </a:rPr>
                        <a:t>less than</a:t>
                      </a:r>
                      <a:r>
                        <a:rPr dirty="0" sz="24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85" b="1">
                          <a:latin typeface="Arial"/>
                          <a:cs typeface="Arial"/>
                        </a:rPr>
                        <a:t>7.5</a:t>
                      </a:r>
                      <a:r>
                        <a:rPr dirty="0" sz="24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" b="1">
                          <a:latin typeface="Arial"/>
                          <a:cs typeface="Arial"/>
                        </a:rPr>
                        <a:t>CGPA)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r>
                        <a:rPr dirty="0" sz="3000" spc="-25" b="1">
                          <a:latin typeface="Times New Roman"/>
                          <a:cs typeface="Times New Roman"/>
                        </a:rPr>
                        <a:t>VII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8279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54"/>
                        </a:lnSpc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-50" b="1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3785"/>
                        </a:lnSpc>
                      </a:pPr>
                      <a:r>
                        <a:rPr dirty="0" sz="3200" spc="125">
                          <a:latin typeface="Arial MT"/>
                          <a:cs typeface="Arial MT"/>
                        </a:rPr>
                        <a:t>Four</a:t>
                      </a:r>
                      <a:r>
                        <a:rPr dirty="0" sz="32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>
                          <a:latin typeface="Arial MT"/>
                          <a:cs typeface="Arial MT"/>
                        </a:rPr>
                        <a:t>DSE-</a:t>
                      </a:r>
                      <a:r>
                        <a:rPr dirty="0" sz="3200" spc="120">
                          <a:latin typeface="Arial MT"/>
                          <a:cs typeface="Arial MT"/>
                        </a:rPr>
                        <a:t>05</a:t>
                      </a:r>
                      <a:r>
                        <a:rPr dirty="0" sz="32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9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32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00">
                          <a:latin typeface="Arial MT"/>
                          <a:cs typeface="Arial MT"/>
                        </a:rPr>
                        <a:t>08</a:t>
                      </a:r>
                      <a:endParaRPr sz="32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3304"/>
                        </a:lnSpc>
                        <a:spcBef>
                          <a:spcPts val="5"/>
                        </a:spcBef>
                      </a:pPr>
                      <a:r>
                        <a:rPr dirty="0" sz="2800" spc="100">
                          <a:latin typeface="Arial MT"/>
                          <a:cs typeface="Arial MT"/>
                        </a:rPr>
                        <a:t>(4x4C)courses</a:t>
                      </a:r>
                      <a:r>
                        <a:rPr dirty="0" sz="280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28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50" b="1">
                          <a:latin typeface="Arial"/>
                          <a:cs typeface="Arial"/>
                        </a:rPr>
                        <a:t>16C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4190"/>
                        </a:lnSpc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7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0"/>
                        </a:spcBef>
                      </a:pPr>
                      <a:r>
                        <a:rPr dirty="0" sz="2600" spc="-20" b="1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4130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3715"/>
                        </a:lnSpc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50" b="1">
                          <a:latin typeface="Times New Roman"/>
                          <a:cs typeface="Times New Roman"/>
                        </a:rPr>
                        <a:t>8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ts val="3329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dirty="0" sz="28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905">
                        <a:lnSpc>
                          <a:spcPts val="3790"/>
                        </a:lnSpc>
                      </a:pPr>
                      <a:r>
                        <a:rPr dirty="0" sz="3200" spc="125">
                          <a:latin typeface="Arial MT"/>
                          <a:cs typeface="Arial MT"/>
                        </a:rPr>
                        <a:t>Four</a:t>
                      </a:r>
                      <a:r>
                        <a:rPr dirty="0" sz="32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>
                          <a:latin typeface="Arial MT"/>
                          <a:cs typeface="Arial MT"/>
                        </a:rPr>
                        <a:t>DSE-</a:t>
                      </a:r>
                      <a:r>
                        <a:rPr dirty="0" sz="3200" spc="120">
                          <a:latin typeface="Arial MT"/>
                          <a:cs typeface="Arial MT"/>
                        </a:rPr>
                        <a:t>09</a:t>
                      </a:r>
                      <a:r>
                        <a:rPr dirty="0" sz="32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9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32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95">
                          <a:latin typeface="Arial MT"/>
                          <a:cs typeface="Arial MT"/>
                        </a:rPr>
                        <a:t>12</a:t>
                      </a:r>
                      <a:endParaRPr sz="32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3304"/>
                        </a:lnSpc>
                        <a:spcBef>
                          <a:spcPts val="5"/>
                        </a:spcBef>
                      </a:pPr>
                      <a:r>
                        <a:rPr dirty="0" sz="2800" spc="100">
                          <a:latin typeface="Arial MT"/>
                          <a:cs typeface="Arial MT"/>
                        </a:rPr>
                        <a:t>(4x4C)courses</a:t>
                      </a:r>
                      <a:r>
                        <a:rPr dirty="0" sz="2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35" b="1">
                          <a:latin typeface="Arial"/>
                          <a:cs typeface="Arial"/>
                        </a:rPr>
                        <a:t>=16C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4195"/>
                        </a:lnSpc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7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884555">
                <a:tc gridSpan="4">
                  <a:txBody>
                    <a:bodyPr/>
                    <a:lstStyle/>
                    <a:p>
                      <a:pPr algn="ctr">
                        <a:lnSpc>
                          <a:spcPts val="3320"/>
                        </a:lnSpc>
                        <a:spcBef>
                          <a:spcPts val="195"/>
                        </a:spcBef>
                      </a:pPr>
                      <a:r>
                        <a:rPr dirty="0" sz="28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28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Award</a:t>
                      </a:r>
                      <a:r>
                        <a:rPr dirty="0" sz="28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2800" spc="3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Bachelor</a:t>
                      </a:r>
                      <a:r>
                        <a:rPr dirty="0" sz="28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60" b="1">
                          <a:latin typeface="Arial"/>
                          <a:cs typeface="Arial"/>
                        </a:rPr>
                        <a:t>degree</a:t>
                      </a:r>
                      <a:r>
                        <a:rPr dirty="0" sz="28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28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Honors</a:t>
                      </a:r>
                      <a:r>
                        <a:rPr dirty="0" sz="28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80" b="1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28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latin typeface="Arial"/>
                          <a:cs typeface="Arial"/>
                        </a:rPr>
                        <a:t>Research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2840"/>
                        </a:lnSpc>
                      </a:pPr>
                      <a:r>
                        <a:rPr dirty="0" sz="2400" b="1">
                          <a:latin typeface="Arial"/>
                          <a:cs typeface="Arial"/>
                        </a:rPr>
                        <a:t>(Students</a:t>
                      </a:r>
                      <a:r>
                        <a:rPr dirty="0" sz="24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latin typeface="Arial"/>
                          <a:cs typeface="Arial"/>
                        </a:rPr>
                        <a:t>securing</a:t>
                      </a:r>
                      <a:r>
                        <a:rPr dirty="0" sz="24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2400" spc="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b="1">
                          <a:latin typeface="Arial"/>
                          <a:cs typeface="Arial"/>
                        </a:rPr>
                        <a:t>least</a:t>
                      </a:r>
                      <a:r>
                        <a:rPr dirty="0" sz="24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85" b="1">
                          <a:latin typeface="Arial"/>
                          <a:cs typeface="Arial"/>
                        </a:rPr>
                        <a:t>7.5</a:t>
                      </a:r>
                      <a:r>
                        <a:rPr dirty="0" sz="24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400" spc="-10" b="1">
                          <a:latin typeface="Arial"/>
                          <a:cs typeface="Arial"/>
                        </a:rPr>
                        <a:t>CGPA)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3195"/>
                        </a:lnSpc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Total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160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50">
                          <a:latin typeface="Arial Black"/>
                          <a:cs typeface="Arial Black"/>
                        </a:rPr>
                        <a:t>C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959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2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VII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654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456565">
                        <a:lnSpc>
                          <a:spcPts val="4125"/>
                        </a:lnSpc>
                      </a:pPr>
                      <a:r>
                        <a:rPr dirty="0" sz="36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36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spc="-2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600" spc="-50" b="1">
                          <a:latin typeface="Times New Roman"/>
                          <a:cs typeface="Times New Roman"/>
                        </a:rPr>
                        <a:t>7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A/B/C(4C)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95655" marR="100965" indent="-687705">
                        <a:lnSpc>
                          <a:spcPts val="3840"/>
                        </a:lnSpc>
                      </a:pPr>
                      <a:r>
                        <a:rPr dirty="0" sz="3200" spc="125">
                          <a:latin typeface="Arial MT"/>
                          <a:cs typeface="Arial MT"/>
                        </a:rPr>
                        <a:t>Three</a:t>
                      </a:r>
                      <a:r>
                        <a:rPr dirty="0" sz="3200" spc="-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-10">
                          <a:latin typeface="Arial MT"/>
                          <a:cs typeface="Arial MT"/>
                        </a:rPr>
                        <a:t>DSE-</a:t>
                      </a:r>
                      <a:r>
                        <a:rPr dirty="0" sz="3200" spc="120">
                          <a:latin typeface="Arial MT"/>
                          <a:cs typeface="Arial MT"/>
                        </a:rPr>
                        <a:t>05</a:t>
                      </a:r>
                      <a:r>
                        <a:rPr dirty="0" sz="32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9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32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95">
                          <a:latin typeface="Arial MT"/>
                          <a:cs typeface="Arial MT"/>
                        </a:rPr>
                        <a:t>07 </a:t>
                      </a:r>
                      <a:r>
                        <a:rPr dirty="0" sz="3200" spc="75">
                          <a:latin typeface="Arial MT"/>
                          <a:cs typeface="Arial MT"/>
                        </a:rPr>
                        <a:t>(3x4C)</a:t>
                      </a:r>
                      <a:r>
                        <a:rPr dirty="0" sz="32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45" b="1">
                          <a:latin typeface="Arial"/>
                          <a:cs typeface="Arial"/>
                        </a:rPr>
                        <a:t>=12C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704"/>
                        </a:lnSpc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DS</a:t>
                      </a:r>
                      <a:r>
                        <a:rPr dirty="0" sz="32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Research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3800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Methodology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(4c)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4190"/>
                        </a:lnSpc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4445">
                        <a:lnSpc>
                          <a:spcPts val="3340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dirty="0" sz="2600" spc="-20" b="1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241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ts val="4190"/>
                        </a:lnSpc>
                      </a:pPr>
                      <a:r>
                        <a:rPr dirty="0" sz="36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6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spc="-50" b="1">
                          <a:latin typeface="Times New Roman"/>
                          <a:cs typeface="Times New Roman"/>
                        </a:rPr>
                        <a:t>8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ts val="3340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A/B/C(4C)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95655" marR="100330" indent="-687705">
                        <a:lnSpc>
                          <a:spcPts val="3840"/>
                        </a:lnSpc>
                      </a:pPr>
                      <a:r>
                        <a:rPr dirty="0" sz="3200" spc="125">
                          <a:latin typeface="Arial MT"/>
                          <a:cs typeface="Arial MT"/>
                        </a:rPr>
                        <a:t>Three</a:t>
                      </a:r>
                      <a:r>
                        <a:rPr dirty="0" sz="3200" spc="-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>
                          <a:latin typeface="Arial MT"/>
                          <a:cs typeface="Arial MT"/>
                        </a:rPr>
                        <a:t>DSE-</a:t>
                      </a:r>
                      <a:r>
                        <a:rPr dirty="0" sz="3200" spc="120">
                          <a:latin typeface="Arial MT"/>
                          <a:cs typeface="Arial MT"/>
                        </a:rPr>
                        <a:t>08</a:t>
                      </a:r>
                      <a:r>
                        <a:rPr dirty="0" sz="3200" spc="-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95">
                          <a:latin typeface="Arial MT"/>
                          <a:cs typeface="Arial MT"/>
                        </a:rPr>
                        <a:t>to</a:t>
                      </a:r>
                      <a:r>
                        <a:rPr dirty="0" sz="32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95">
                          <a:latin typeface="Arial MT"/>
                          <a:cs typeface="Arial MT"/>
                        </a:rPr>
                        <a:t>10 </a:t>
                      </a:r>
                      <a:r>
                        <a:rPr dirty="0" sz="3200" spc="75">
                          <a:latin typeface="Arial MT"/>
                          <a:cs typeface="Arial MT"/>
                        </a:rPr>
                        <a:t>(3x4C)</a:t>
                      </a:r>
                      <a:r>
                        <a:rPr dirty="0" sz="3200" spc="-1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45" b="1">
                          <a:latin typeface="Arial"/>
                          <a:cs typeface="Arial"/>
                        </a:rPr>
                        <a:t>=12C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3815"/>
                        </a:lnSpc>
                        <a:spcBef>
                          <a:spcPts val="145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3200" spc="-1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20" b="1">
                          <a:latin typeface="Times New Roman"/>
                          <a:cs typeface="Times New Roman"/>
                        </a:rPr>
                        <a:t>work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3335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Dissertation(4+4c)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4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4190"/>
                        </a:lnSpc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24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3340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1027430">
                <a:tc gridSpan="4">
                  <a:txBody>
                    <a:bodyPr/>
                    <a:lstStyle/>
                    <a:p>
                      <a:pPr marL="158750" marR="81915" indent="66675">
                        <a:lnSpc>
                          <a:spcPts val="2820"/>
                        </a:lnSpc>
                        <a:spcBef>
                          <a:spcPts val="1270"/>
                        </a:spcBef>
                      </a:pP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2400" spc="-45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2400" spc="-4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400" spc="-114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dirty="0" sz="2400" spc="-2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Bachelor</a:t>
                      </a:r>
                      <a:r>
                        <a:rPr dirty="0" sz="2400" spc="-3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(Honors</a:t>
                      </a:r>
                      <a:r>
                        <a:rPr dirty="0" sz="2400" spc="-25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z="2400" spc="-3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dirty="0" sz="2400" spc="-15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(Honors</a:t>
                      </a:r>
                      <a:r>
                        <a:rPr dirty="0" sz="2400" spc="-35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2400" spc="-11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2400" spc="-6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 i="1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Research)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24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dirty="0" sz="24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Discipline</a:t>
                      </a:r>
                      <a:r>
                        <a:rPr dirty="0" sz="24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24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dirty="0" sz="24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dirty="0" sz="24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dirty="0" sz="24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4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completion</a:t>
                      </a:r>
                      <a:r>
                        <a:rPr dirty="0" sz="2400" spc="-6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4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 i="1">
                          <a:latin typeface="Times New Roman"/>
                          <a:cs typeface="Times New Roman"/>
                        </a:rPr>
                        <a:t>Sem.</a:t>
                      </a:r>
                      <a:r>
                        <a:rPr dirty="0" sz="24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 i="1">
                          <a:latin typeface="Times New Roman"/>
                          <a:cs typeface="Times New Roman"/>
                        </a:rPr>
                        <a:t>VIII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129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2FD5E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00">
                        <a:lnSpc>
                          <a:spcPts val="2330"/>
                        </a:lnSpc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Total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54659">
                        <a:lnSpc>
                          <a:spcPts val="3335"/>
                        </a:lnSpc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164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ts val="2325"/>
                        </a:lnSpc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2FD5E"/>
                    </a:solidFill>
                  </a:tcPr>
                </a:tc>
              </a:tr>
            </a:tbl>
          </a:graphicData>
        </a:graphic>
      </p:graphicFrame>
      <p:sp>
        <p:nvSpPr>
          <p:cNvPr id="8" name="object 8" descr=""/>
          <p:cNvSpPr/>
          <p:nvPr/>
        </p:nvSpPr>
        <p:spPr>
          <a:xfrm>
            <a:off x="0" y="1205864"/>
            <a:ext cx="12192000" cy="12700"/>
          </a:xfrm>
          <a:custGeom>
            <a:avLst/>
            <a:gdLst/>
            <a:ahLst/>
            <a:cxnLst/>
            <a:rect l="l" t="t" r="r" b="b"/>
            <a:pathLst>
              <a:path w="12192000" h="12700">
                <a:moveTo>
                  <a:pt x="0" y="0"/>
                </a:moveTo>
                <a:lnTo>
                  <a:pt x="0" y="12700"/>
                </a:lnTo>
                <a:lnTo>
                  <a:pt x="12192000" y="12700"/>
                </a:lnTo>
                <a:lnTo>
                  <a:pt x="12192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0" y="462026"/>
            <a:ext cx="6350" cy="6396355"/>
          </a:xfrm>
          <a:custGeom>
            <a:avLst/>
            <a:gdLst/>
            <a:ahLst/>
            <a:cxnLst/>
            <a:rect l="l" t="t" r="r" b="b"/>
            <a:pathLst>
              <a:path w="6350" h="6396355">
                <a:moveTo>
                  <a:pt x="0" y="6395970"/>
                </a:moveTo>
                <a:lnTo>
                  <a:pt x="6350" y="6395970"/>
                </a:lnTo>
                <a:lnTo>
                  <a:pt x="6350" y="0"/>
                </a:lnTo>
                <a:lnTo>
                  <a:pt x="0" y="0"/>
                </a:lnTo>
                <a:lnTo>
                  <a:pt x="0" y="6395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2185650" y="462026"/>
            <a:ext cx="6350" cy="6396355"/>
          </a:xfrm>
          <a:custGeom>
            <a:avLst/>
            <a:gdLst/>
            <a:ahLst/>
            <a:cxnLst/>
            <a:rect l="l" t="t" r="r" b="b"/>
            <a:pathLst>
              <a:path w="6350" h="6396355">
                <a:moveTo>
                  <a:pt x="0" y="6395970"/>
                </a:moveTo>
                <a:lnTo>
                  <a:pt x="6350" y="6395970"/>
                </a:lnTo>
                <a:lnTo>
                  <a:pt x="6350" y="0"/>
                </a:lnTo>
                <a:lnTo>
                  <a:pt x="0" y="0"/>
                </a:lnTo>
                <a:lnTo>
                  <a:pt x="0" y="6395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0" y="63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12192000" y="0"/>
                </a:moveTo>
                <a:lnTo>
                  <a:pt x="0" y="0"/>
                </a:lnTo>
                <a:lnTo>
                  <a:pt x="0" y="461962"/>
                </a:lnTo>
                <a:lnTo>
                  <a:pt x="12192000" y="46196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362580" y="19304"/>
            <a:ext cx="745807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60"/>
              <a:t>CCFUP</a:t>
            </a:r>
            <a:r>
              <a:rPr dirty="0" sz="2400" spc="-40"/>
              <a:t> </a:t>
            </a:r>
            <a:r>
              <a:rPr dirty="0" cap="small" sz="2400" spc="150"/>
              <a:t>for</a:t>
            </a:r>
            <a:r>
              <a:rPr dirty="0" sz="2400" spc="-20"/>
              <a:t> </a:t>
            </a:r>
            <a:r>
              <a:rPr dirty="0" sz="2400"/>
              <a:t>B.</a:t>
            </a:r>
            <a:r>
              <a:rPr dirty="0" sz="2400" spc="15"/>
              <a:t> </a:t>
            </a:r>
            <a:r>
              <a:rPr dirty="0" sz="2400" spc="140"/>
              <a:t>S</a:t>
            </a:r>
            <a:r>
              <a:rPr dirty="0" cap="small" sz="2400" spc="140"/>
              <a:t>c</a:t>
            </a:r>
            <a:r>
              <a:rPr dirty="0" sz="2400" spc="140"/>
              <a:t>.</a:t>
            </a:r>
            <a:r>
              <a:rPr dirty="0" sz="2400" spc="-10"/>
              <a:t> </a:t>
            </a:r>
            <a:r>
              <a:rPr dirty="0" sz="2400" spc="-20"/>
              <a:t>(M</a:t>
            </a:r>
            <a:r>
              <a:rPr dirty="0" cap="small" sz="2400" spc="-20"/>
              <a:t>ath</a:t>
            </a:r>
            <a:r>
              <a:rPr dirty="0" sz="2400" spc="-20"/>
              <a:t>.</a:t>
            </a:r>
            <a:r>
              <a:rPr dirty="0" sz="2400" spc="-45"/>
              <a:t> </a:t>
            </a:r>
            <a:r>
              <a:rPr dirty="0" sz="2400"/>
              <a:t>&amp;</a:t>
            </a:r>
            <a:r>
              <a:rPr dirty="0" sz="2400" spc="15"/>
              <a:t> </a:t>
            </a:r>
            <a:r>
              <a:rPr dirty="0" sz="2400" spc="60"/>
              <a:t>L</a:t>
            </a:r>
            <a:r>
              <a:rPr dirty="0" cap="small" sz="2400" spc="60"/>
              <a:t>ife</a:t>
            </a:r>
            <a:r>
              <a:rPr dirty="0" sz="2400" spc="-30"/>
              <a:t> </a:t>
            </a:r>
            <a:r>
              <a:rPr dirty="0" sz="2400"/>
              <a:t>S</a:t>
            </a:r>
            <a:r>
              <a:rPr dirty="0" cap="small" sz="2400"/>
              <a:t>c</a:t>
            </a:r>
            <a:r>
              <a:rPr dirty="0" sz="2400"/>
              <a:t>.)</a:t>
            </a:r>
            <a:r>
              <a:rPr dirty="0" sz="2400" spc="-10"/>
              <a:t> </a:t>
            </a:r>
            <a:r>
              <a:rPr dirty="0" cap="small" sz="2400" spc="170"/>
              <a:t>and</a:t>
            </a:r>
            <a:r>
              <a:rPr dirty="0" sz="2400" spc="-25"/>
              <a:t> </a:t>
            </a:r>
            <a:r>
              <a:rPr dirty="0" sz="2400"/>
              <a:t>B.</a:t>
            </a:r>
            <a:r>
              <a:rPr dirty="0" sz="2400" spc="15"/>
              <a:t> </a:t>
            </a:r>
            <a:r>
              <a:rPr dirty="0" sz="2400" spc="-55"/>
              <a:t>A.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8042" y="11684"/>
            <a:ext cx="103892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3750" algn="l"/>
                <a:tab pos="3630929" algn="l"/>
              </a:tabLst>
            </a:pPr>
            <a:r>
              <a:rPr dirty="0" spc="235"/>
              <a:t>CCFUP</a:t>
            </a:r>
            <a:r>
              <a:rPr dirty="0"/>
              <a:t>	</a:t>
            </a:r>
            <a:r>
              <a:rPr dirty="0" cap="small" spc="175"/>
              <a:t>for</a:t>
            </a:r>
            <a:r>
              <a:rPr dirty="0" spc="-20"/>
              <a:t> </a:t>
            </a:r>
            <a:r>
              <a:rPr dirty="0" spc="-560"/>
              <a:t>--</a:t>
            </a:r>
            <a:r>
              <a:rPr dirty="0" spc="-625"/>
              <a:t>-</a:t>
            </a:r>
            <a:r>
              <a:rPr dirty="0"/>
              <a:t>	B.</a:t>
            </a:r>
            <a:r>
              <a:rPr dirty="0" spc="-35"/>
              <a:t> </a:t>
            </a:r>
            <a:r>
              <a:rPr dirty="0" spc="125"/>
              <a:t>C</a:t>
            </a:r>
            <a:r>
              <a:rPr dirty="0" cap="small" spc="125"/>
              <a:t>om</a:t>
            </a:r>
            <a:r>
              <a:rPr dirty="0" spc="125"/>
              <a:t>,</a:t>
            </a:r>
            <a:r>
              <a:rPr dirty="0" spc="-45"/>
              <a:t> </a:t>
            </a:r>
            <a:r>
              <a:rPr dirty="0"/>
              <a:t>B.</a:t>
            </a:r>
            <a:r>
              <a:rPr dirty="0" spc="-10"/>
              <a:t> </a:t>
            </a:r>
            <a:r>
              <a:rPr dirty="0" spc="-125"/>
              <a:t>H.</a:t>
            </a:r>
            <a:r>
              <a:rPr dirty="0" spc="-15"/>
              <a:t> </a:t>
            </a:r>
            <a:r>
              <a:rPr dirty="0" spc="114"/>
              <a:t>S</a:t>
            </a:r>
            <a:r>
              <a:rPr dirty="0" cap="small" spc="114"/>
              <a:t>c</a:t>
            </a:r>
            <a:r>
              <a:rPr dirty="0" spc="114"/>
              <a:t>.,</a:t>
            </a:r>
            <a:r>
              <a:rPr dirty="0" spc="-15"/>
              <a:t> </a:t>
            </a:r>
            <a:r>
              <a:rPr dirty="0" spc="180"/>
              <a:t>BCA,</a:t>
            </a:r>
            <a:r>
              <a:rPr dirty="0" spc="-45"/>
              <a:t> </a:t>
            </a:r>
            <a:r>
              <a:rPr dirty="0" spc="110"/>
              <a:t>BBA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0" y="5938735"/>
            <a:ext cx="12192000" cy="919480"/>
          </a:xfrm>
          <a:custGeom>
            <a:avLst/>
            <a:gdLst/>
            <a:ahLst/>
            <a:cxnLst/>
            <a:rect l="l" t="t" r="r" b="b"/>
            <a:pathLst>
              <a:path w="12192000" h="919479">
                <a:moveTo>
                  <a:pt x="12191962" y="0"/>
                </a:moveTo>
                <a:lnTo>
                  <a:pt x="11092688" y="0"/>
                </a:lnTo>
                <a:lnTo>
                  <a:pt x="0" y="0"/>
                </a:lnTo>
                <a:lnTo>
                  <a:pt x="0" y="919264"/>
                </a:lnTo>
                <a:lnTo>
                  <a:pt x="11092688" y="919264"/>
                </a:lnTo>
                <a:lnTo>
                  <a:pt x="12191962" y="919264"/>
                </a:lnTo>
                <a:lnTo>
                  <a:pt x="12191962" y="0"/>
                </a:lnTo>
                <a:close/>
              </a:path>
            </a:pathLst>
          </a:custGeom>
          <a:solidFill>
            <a:srgbClr val="8AFD34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0" y="666750"/>
          <a:ext cx="12268200" cy="6182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2169"/>
                <a:gridCol w="2169160"/>
                <a:gridCol w="1053465"/>
                <a:gridCol w="2428875"/>
                <a:gridCol w="2123439"/>
                <a:gridCol w="2459990"/>
                <a:gridCol w="1095375"/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Sem.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DSC(4C)</a:t>
                      </a:r>
                      <a:r>
                        <a:rPr dirty="0" sz="2400" spc="-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A/B/C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DSE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7061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4527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AEC(2C)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SEC</a:t>
                      </a: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2400" spc="-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VAC(2C)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41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5"/>
                        </a:spcBef>
                      </a:pPr>
                      <a:r>
                        <a:rPr dirty="0" sz="3200" spc="-50" b="1">
                          <a:latin typeface="Times New Roman"/>
                          <a:cs typeface="Times New Roman"/>
                        </a:rPr>
                        <a:t>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558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1-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 marR="263525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2-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 b="1">
                          <a:latin typeface="Times New Roman"/>
                          <a:cs typeface="Times New Roman"/>
                        </a:rPr>
                        <a:t>XX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24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105" b="1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24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5"/>
                        </a:spcBef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II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558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5-(4C)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6-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 b="1">
                          <a:latin typeface="Times New Roman"/>
                          <a:cs typeface="Times New Roman"/>
                        </a:rPr>
                        <a:t>XX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GE-02(4C)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7366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dirty="0" sz="2400" spc="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24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93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381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</a:tr>
              <a:tr h="670560">
                <a:tc gridSpan="6">
                  <a:txBody>
                    <a:bodyPr/>
                    <a:lstStyle/>
                    <a:p>
                      <a:pPr marL="723900" marR="365760" indent="-353695">
                        <a:lnSpc>
                          <a:spcPts val="2590"/>
                        </a:lnSpc>
                      </a:pP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2200" spc="-6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dirty="0" sz="22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2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dirty="0" sz="22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22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dirty="0" sz="22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credits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dirty="0" sz="2200" spc="-6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 i="1">
                          <a:latin typeface="Times New Roman"/>
                          <a:cs typeface="Times New Roman"/>
                        </a:rPr>
                        <a:t>Voc/skill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2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platform]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dirty="0" sz="3200" spc="-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50" b="1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74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</a:tr>
              <a:tr h="1078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III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241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5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7-(4C)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 marR="263525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8-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9-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74930">
                        <a:lnSpc>
                          <a:spcPct val="100000"/>
                        </a:lnSpc>
                        <a:spcBef>
                          <a:spcPts val="1230"/>
                        </a:spcBef>
                        <a:tabLst>
                          <a:tab pos="2473960" algn="l"/>
                        </a:tabLst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dirty="0" sz="24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4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24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2400" spc="-105" b="1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dirty="0" sz="2400" spc="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3189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1078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IV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241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25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10-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55" b="1">
                          <a:latin typeface="Times New Roman"/>
                          <a:cs typeface="Times New Roman"/>
                        </a:rPr>
                        <a:t>11-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12-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0670">
                        <a:lnSpc>
                          <a:spcPct val="100000"/>
                        </a:lnSpc>
                        <a:spcBef>
                          <a:spcPts val="1230"/>
                        </a:spcBef>
                        <a:tabLst>
                          <a:tab pos="2830195" algn="l"/>
                        </a:tabLst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04(4C)</a:t>
                      </a:r>
                      <a:r>
                        <a:rPr dirty="0" sz="24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dirty="0" sz="2400" spc="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dirty="0" sz="24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62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3340"/>
                        </a:lnSpc>
                        <a:spcBef>
                          <a:spcPts val="103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144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</a:tr>
              <a:tr h="918844">
                <a:tc gridSpan="6">
                  <a:txBody>
                    <a:bodyPr/>
                    <a:lstStyle/>
                    <a:p>
                      <a:pPr marL="723900" marR="366395" indent="-353695">
                        <a:lnSpc>
                          <a:spcPts val="2590"/>
                        </a:lnSpc>
                        <a:spcBef>
                          <a:spcPts val="1205"/>
                        </a:spcBef>
                      </a:pP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2200" spc="-6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dirty="0" sz="22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dirty="0" sz="2200" spc="-6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22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credits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dirty="0" sz="2200" spc="-6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2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 i="1">
                          <a:latin typeface="Times New Roman"/>
                          <a:cs typeface="Times New Roman"/>
                        </a:rPr>
                        <a:t>Voc/skill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2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dirty="0" sz="2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2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 i="1"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dirty="0" sz="2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 i="1">
                          <a:latin typeface="Times New Roman"/>
                          <a:cs typeface="Times New Roman"/>
                        </a:rPr>
                        <a:t>platform]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303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770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80</a:t>
                      </a:r>
                      <a:r>
                        <a:rPr dirty="0" sz="3200" spc="-1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50" b="1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479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2192635" cy="2011680"/>
          </a:xfrm>
          <a:custGeom>
            <a:avLst/>
            <a:gdLst/>
            <a:ahLst/>
            <a:cxnLst/>
            <a:rect l="l" t="t" r="r" b="b"/>
            <a:pathLst>
              <a:path w="12192635" h="2011680">
                <a:moveTo>
                  <a:pt x="12192013" y="0"/>
                </a:moveTo>
                <a:lnTo>
                  <a:pt x="12192013" y="0"/>
                </a:lnTo>
                <a:lnTo>
                  <a:pt x="0" y="0"/>
                </a:lnTo>
                <a:lnTo>
                  <a:pt x="0" y="1005840"/>
                </a:lnTo>
                <a:lnTo>
                  <a:pt x="0" y="2011680"/>
                </a:lnTo>
                <a:lnTo>
                  <a:pt x="742556" y="2011680"/>
                </a:lnTo>
                <a:lnTo>
                  <a:pt x="2818638" y="2011680"/>
                </a:lnTo>
                <a:lnTo>
                  <a:pt x="12192013" y="2011680"/>
                </a:lnTo>
                <a:lnTo>
                  <a:pt x="12192013" y="1005840"/>
                </a:lnTo>
                <a:lnTo>
                  <a:pt x="12192013" y="0"/>
                </a:lnTo>
                <a:close/>
              </a:path>
            </a:pathLst>
          </a:custGeom>
          <a:solidFill>
            <a:srgbClr val="FDE2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6339840"/>
            <a:ext cx="12192000" cy="518159"/>
          </a:xfrm>
          <a:custGeom>
            <a:avLst/>
            <a:gdLst/>
            <a:ahLst/>
            <a:cxnLst/>
            <a:rect l="l" t="t" r="r" b="b"/>
            <a:pathLst>
              <a:path w="12192000" h="518159">
                <a:moveTo>
                  <a:pt x="12192000" y="0"/>
                </a:moveTo>
                <a:lnTo>
                  <a:pt x="10942828" y="0"/>
                </a:lnTo>
                <a:lnTo>
                  <a:pt x="0" y="0"/>
                </a:lnTo>
                <a:lnTo>
                  <a:pt x="0" y="518160"/>
                </a:lnTo>
                <a:lnTo>
                  <a:pt x="10942828" y="518160"/>
                </a:lnTo>
                <a:lnTo>
                  <a:pt x="12192000" y="5181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FD34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0" y="0"/>
          <a:ext cx="12268200" cy="6991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9140"/>
                <a:gridCol w="2075814"/>
                <a:gridCol w="3985260"/>
                <a:gridCol w="1170304"/>
                <a:gridCol w="981075"/>
                <a:gridCol w="1986279"/>
                <a:gridCol w="1245870"/>
              </a:tblGrid>
              <a:tr h="1002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25"/>
                        </a:spcBef>
                      </a:pPr>
                      <a:r>
                        <a:rPr dirty="0" sz="3200" spc="-50" b="1">
                          <a:latin typeface="Times New Roman"/>
                          <a:cs typeface="Times New Roman"/>
                        </a:rPr>
                        <a:t>V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17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2490"/>
                        </a:lnSpc>
                        <a:tabLst>
                          <a:tab pos="1370965" algn="l"/>
                        </a:tabLst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85090" marR="76835" indent="25400">
                        <a:lnSpc>
                          <a:spcPct val="100000"/>
                        </a:lnSpc>
                        <a:tabLst>
                          <a:tab pos="1343660" algn="l"/>
                          <a:tab pos="1370965" algn="l"/>
                        </a:tabLst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>
                          <a:latin typeface="Times New Roman"/>
                          <a:cs typeface="Times New Roman"/>
                        </a:rPr>
                        <a:t>A14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dirty="0" sz="22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2626995" algn="l"/>
                        </a:tabLst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dirty="0" sz="24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03(2c)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55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2400" spc="-105" b="1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2400" spc="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000" spc="-10" b="1">
                          <a:latin typeface="Cambria"/>
                          <a:cs typeface="Cambria"/>
                        </a:rPr>
                        <a:t>From</a:t>
                      </a:r>
                      <a:r>
                        <a:rPr dirty="0" sz="2000" spc="-7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b="1">
                          <a:latin typeface="Cambria"/>
                          <a:cs typeface="Cambria"/>
                        </a:rPr>
                        <a:t>the</a:t>
                      </a:r>
                      <a:r>
                        <a:rPr dirty="0" sz="2000" spc="-30" b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2000" spc="-20" b="1">
                          <a:latin typeface="Cambria"/>
                          <a:cs typeface="Cambria"/>
                        </a:rPr>
                        <a:t>Pool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B="0" marT="146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354"/>
                        </a:lnSpc>
                        <a:spcBef>
                          <a:spcPts val="95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395"/>
                        </a:lnSpc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1285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0"/>
                        </a:spcBef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VI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2520"/>
                        </a:lnSpc>
                        <a:tabLst>
                          <a:tab pos="1370965" algn="l"/>
                        </a:tabLst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5" b="1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14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10" b="1">
                          <a:latin typeface="Times New Roman"/>
                          <a:cs typeface="Times New Roman"/>
                        </a:rPr>
                        <a:t>17-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200" spc="-1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2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b="1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dirty="0" sz="22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00" spc="-20" b="1">
                          <a:latin typeface="Times New Roman"/>
                          <a:cs typeface="Times New Roman"/>
                        </a:rPr>
                        <a:t>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35"/>
                        </a:spcBef>
                        <a:tabLst>
                          <a:tab pos="2550795" algn="l"/>
                        </a:tabLst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06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87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04(2c)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87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06120" marR="299085" indent="-39941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Internship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87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350"/>
                        </a:lnSpc>
                        <a:spcBef>
                          <a:spcPts val="98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ts val="2390"/>
                        </a:lnSpc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446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</a:tr>
              <a:tr h="426720">
                <a:tc gridSpan="6"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20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0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000" spc="-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Bachelor's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degree</a:t>
                      </a:r>
                      <a:r>
                        <a:rPr dirty="0" sz="20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(in</a:t>
                      </a:r>
                      <a:r>
                        <a:rPr dirty="0" sz="20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Field</a:t>
                      </a:r>
                      <a:r>
                        <a:rPr dirty="0" sz="2000" spc="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Multidisciplinary</a:t>
                      </a:r>
                      <a:r>
                        <a:rPr dirty="0" sz="20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study)</a:t>
                      </a:r>
                      <a:r>
                        <a:rPr dirty="0" sz="20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sem.</a:t>
                      </a:r>
                      <a:r>
                        <a:rPr dirty="0" sz="20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25" b="1" i="1">
                          <a:latin typeface="Times New Roman"/>
                          <a:cs typeface="Times New Roman"/>
                        </a:rPr>
                        <a:t>VI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635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ts val="3260"/>
                        </a:lnSpc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120</a:t>
                      </a:r>
                      <a:r>
                        <a:rPr dirty="0" sz="2800" spc="-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50" b="1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</a:tr>
              <a:tr h="304800">
                <a:tc gridSpan="7">
                  <a:txBody>
                    <a:bodyPr/>
                    <a:lstStyle/>
                    <a:p>
                      <a:pPr marL="1012825">
                        <a:lnSpc>
                          <a:spcPts val="23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2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Award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2000" spc="2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Bachelor</a:t>
                      </a:r>
                      <a:r>
                        <a:rPr dirty="0" sz="2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50" b="1">
                          <a:latin typeface="Arial"/>
                          <a:cs typeface="Arial"/>
                        </a:rPr>
                        <a:t>degree</a:t>
                      </a:r>
                      <a:r>
                        <a:rPr dirty="0" sz="2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with Honors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(Students securing</a:t>
                      </a:r>
                      <a:r>
                        <a:rPr dirty="0" sz="2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less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than</a:t>
                      </a:r>
                      <a:r>
                        <a:rPr dirty="0" sz="20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80" b="1">
                          <a:latin typeface="Arial"/>
                          <a:cs typeface="Arial"/>
                        </a:rPr>
                        <a:t>7.5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CGPA)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918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dirty="0" sz="3000" spc="-25" b="1">
                          <a:latin typeface="Times New Roman"/>
                          <a:cs typeface="Times New Roman"/>
                        </a:rPr>
                        <a:t>VII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795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400" spc="-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2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25" b="1">
                          <a:latin typeface="Calibri"/>
                          <a:cs typeface="Calibri"/>
                        </a:rPr>
                        <a:t>19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3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3200" spc="-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3200" spc="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08(4x4)courses</a:t>
                      </a:r>
                      <a:r>
                        <a:rPr dirty="0" sz="32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20" b="1">
                          <a:latin typeface="Times New Roman"/>
                          <a:cs typeface="Times New Roman"/>
                        </a:rPr>
                        <a:t>=16c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9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245"/>
                        </a:lnSpc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dirty="0" sz="2600" spc="-20" b="1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60"/>
                        </a:lnSpc>
                        <a:spcBef>
                          <a:spcPts val="220"/>
                        </a:spcBef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4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2740"/>
                        </a:lnSpc>
                      </a:pPr>
                      <a:r>
                        <a:rPr dirty="0" sz="23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dirty="0" sz="3200" spc="-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09</a:t>
                      </a:r>
                      <a:r>
                        <a:rPr dirty="0" sz="3200" spc="-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3200" spc="-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12(4x4)courses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20" b="1">
                          <a:latin typeface="Times New Roman"/>
                          <a:cs typeface="Times New Roman"/>
                        </a:rPr>
                        <a:t>=16c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8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245"/>
                        </a:lnSpc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304800">
                <a:tc gridSpan="7">
                  <a:txBody>
                    <a:bodyPr/>
                    <a:lstStyle/>
                    <a:p>
                      <a:pPr marL="372745">
                        <a:lnSpc>
                          <a:spcPts val="2300"/>
                        </a:lnSpc>
                      </a:pPr>
                      <a:r>
                        <a:rPr dirty="0" sz="20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2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Award</a:t>
                      </a:r>
                      <a:r>
                        <a:rPr dirty="0" sz="2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2000" spc="3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Bachelor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50" b="1">
                          <a:latin typeface="Arial"/>
                          <a:cs typeface="Arial"/>
                        </a:rPr>
                        <a:t>degree</a:t>
                      </a:r>
                      <a:r>
                        <a:rPr dirty="0" sz="2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20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Honors </a:t>
                      </a:r>
                      <a:r>
                        <a:rPr dirty="0" sz="2000" spc="70" b="1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2000" spc="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Research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(Students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securing</a:t>
                      </a:r>
                      <a:r>
                        <a:rPr dirty="0" sz="2000" spc="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20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latin typeface="Arial"/>
                          <a:cs typeface="Arial"/>
                        </a:rPr>
                        <a:t>least</a:t>
                      </a:r>
                      <a:r>
                        <a:rPr dirty="0" sz="2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80" b="1">
                          <a:latin typeface="Arial"/>
                          <a:cs typeface="Arial"/>
                        </a:rPr>
                        <a:t>7.5</a:t>
                      </a:r>
                      <a:r>
                        <a:rPr dirty="0" sz="2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 b="1">
                          <a:latin typeface="Arial"/>
                          <a:cs typeface="Arial"/>
                        </a:rPr>
                        <a:t>CGPA)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52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VII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558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400" spc="-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2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400" spc="-2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2400" spc="-25" b="1">
                          <a:latin typeface="Calibri"/>
                          <a:cs typeface="Calibri"/>
                        </a:rPr>
                        <a:t>19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3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40535" marR="357505" indent="-1375410">
                        <a:lnSpc>
                          <a:spcPts val="3300"/>
                        </a:lnSpc>
                        <a:spcBef>
                          <a:spcPts val="2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28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three</a:t>
                      </a:r>
                      <a:r>
                        <a:rPr dirty="0" sz="28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8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08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(3x4)</a:t>
                      </a:r>
                      <a:r>
                        <a:rPr dirty="0" sz="28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=12C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54050">
                        <a:lnSpc>
                          <a:spcPts val="2850"/>
                        </a:lnSpc>
                        <a:spcBef>
                          <a:spcPts val="405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DS</a:t>
                      </a:r>
                      <a:r>
                        <a:rPr dirty="0" sz="24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Research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95934">
                        <a:lnSpc>
                          <a:spcPts val="2850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Methodology</a:t>
                      </a:r>
                      <a:r>
                        <a:rPr dirty="0" sz="2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340"/>
                        </a:lnSpc>
                        <a:spcBef>
                          <a:spcPts val="15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65"/>
                        </a:spcBef>
                      </a:pPr>
                      <a:r>
                        <a:rPr dirty="0" sz="2600" spc="-20" b="1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1145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60"/>
                        </a:lnSpc>
                        <a:spcBef>
                          <a:spcPts val="465"/>
                        </a:spcBef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4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400" spc="-1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24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2740"/>
                        </a:lnSpc>
                      </a:pPr>
                      <a:r>
                        <a:rPr dirty="0" sz="23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90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40535" marR="359410" indent="-1375410">
                        <a:lnSpc>
                          <a:spcPts val="3300"/>
                        </a:lnSpc>
                        <a:spcBef>
                          <a:spcPts val="2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28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three</a:t>
                      </a:r>
                      <a:r>
                        <a:rPr dirty="0" sz="28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09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12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(3x4)</a:t>
                      </a:r>
                      <a:r>
                        <a:rPr dirty="0" sz="28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=12C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11175">
                        <a:lnSpc>
                          <a:spcPts val="2865"/>
                        </a:lnSpc>
                        <a:spcBef>
                          <a:spcPts val="645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24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work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55930">
                        <a:lnSpc>
                          <a:spcPts val="2385"/>
                        </a:lnSpc>
                      </a:pPr>
                      <a:r>
                        <a:rPr dirty="0" sz="2000" b="1">
                          <a:latin typeface="Times New Roman"/>
                          <a:cs typeface="Times New Roman"/>
                        </a:rPr>
                        <a:t>Dissertation</a:t>
                      </a:r>
                      <a:r>
                        <a:rPr dirty="0" sz="2000" spc="-6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(4+4c)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19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3340"/>
                        </a:lnSpc>
                        <a:spcBef>
                          <a:spcPts val="15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24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5080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</a:tr>
              <a:tr h="657225">
                <a:tc gridSpan="6">
                  <a:txBody>
                    <a:bodyPr/>
                    <a:lstStyle/>
                    <a:p>
                      <a:pPr algn="ctr">
                        <a:lnSpc>
                          <a:spcPts val="2375"/>
                        </a:lnSpc>
                        <a:spcBef>
                          <a:spcPts val="185"/>
                        </a:spcBef>
                      </a:pP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dirty="0" sz="20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be awarded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Bachelor</a:t>
                      </a:r>
                      <a:r>
                        <a:rPr dirty="0" sz="20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(in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Field of Multidisciplinary</a:t>
                      </a:r>
                      <a:r>
                        <a:rPr dirty="0" sz="2000" spc="-5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study)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[Honors</a:t>
                      </a:r>
                      <a:r>
                        <a:rPr dirty="0" sz="20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(160C)</a:t>
                      </a:r>
                      <a:r>
                        <a:rPr dirty="0" sz="2000" spc="-25" b="1" i="1">
                          <a:latin typeface="Times New Roman"/>
                          <a:cs typeface="Times New Roman"/>
                        </a:rPr>
                        <a:t> or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75"/>
                        </a:lnSpc>
                      </a:pP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Honors</a:t>
                      </a:r>
                      <a:r>
                        <a:rPr dirty="0" sz="2000" spc="-7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2000" spc="-7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dirty="0" sz="20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dirty="0" sz="20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(164C)]</a:t>
                      </a:r>
                      <a:r>
                        <a:rPr dirty="0" sz="20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20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dirty="0" sz="20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0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dirty="0" sz="20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dirty="0" sz="20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20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completion</a:t>
                      </a:r>
                      <a:r>
                        <a:rPr dirty="0" sz="20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0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b="1" i="1">
                          <a:latin typeface="Times New Roman"/>
                          <a:cs typeface="Times New Roman"/>
                        </a:rPr>
                        <a:t>Sem.</a:t>
                      </a:r>
                      <a:r>
                        <a:rPr dirty="0" sz="2000" spc="-1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000" spc="-20" b="1" i="1">
                          <a:latin typeface="Times New Roman"/>
                          <a:cs typeface="Times New Roman"/>
                        </a:rPr>
                        <a:t>VIII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ts val="1825"/>
                        </a:lnSpc>
                      </a:pPr>
                      <a:r>
                        <a:rPr dirty="0" sz="1600" spc="-25" b="1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6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600" spc="-25" b="1">
                          <a:latin typeface="Times New Roman"/>
                          <a:cs typeface="Times New Roman"/>
                        </a:rPr>
                        <a:t>Cr.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ts val="3254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164</a:t>
                      </a:r>
                      <a:r>
                        <a:rPr dirty="0" sz="2800" spc="-6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50" b="1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227452" y="74123"/>
            <a:ext cx="7735570" cy="45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475"/>
              </a:lnSpc>
              <a:tabLst>
                <a:tab pos="1901825" algn="l"/>
                <a:tab pos="4817110" algn="l"/>
              </a:tabLst>
            </a:pPr>
            <a:r>
              <a:rPr dirty="0" sz="3200" spc="204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200" spc="204" b="1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dirty="0" sz="3200" b="1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dirty="0" sz="3200" spc="11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200" spc="110" b="1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r>
              <a:rPr dirty="0" sz="3200" b="1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dirty="0" sz="3200" spc="130" b="1">
                <a:solidFill>
                  <a:srgbClr val="FFFF00"/>
                </a:solidFill>
                <a:latin typeface="Georgia"/>
                <a:cs typeface="Georgia"/>
              </a:rPr>
              <a:t>P</a:t>
            </a:r>
            <a:r>
              <a:rPr dirty="0" cap="small" sz="3200" spc="130" b="1">
                <a:solidFill>
                  <a:srgbClr val="FFFF00"/>
                </a:solidFill>
                <a:latin typeface="Georgia"/>
                <a:cs typeface="Georgia"/>
              </a:rPr>
              <a:t>reparation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01390" y="14732"/>
            <a:ext cx="53009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COURSE</a:t>
            </a:r>
            <a:r>
              <a:rPr dirty="0" spc="5">
                <a:latin typeface="Arial"/>
                <a:cs typeface="Arial"/>
              </a:rPr>
              <a:t> </a:t>
            </a:r>
            <a:r>
              <a:rPr dirty="0" spc="-10">
                <a:latin typeface="Arial"/>
                <a:cs typeface="Arial"/>
              </a:rPr>
              <a:t>ASSESSMENT</a:t>
            </a: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0" y="577850"/>
          <a:ext cx="12268200" cy="6178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3080"/>
                <a:gridCol w="1248409"/>
                <a:gridCol w="3177540"/>
                <a:gridCol w="4711700"/>
              </a:tblGrid>
              <a:tr h="572770">
                <a:tc rowSpan="2">
                  <a:txBody>
                    <a:bodyPr/>
                    <a:lstStyle/>
                    <a:p>
                      <a:pPr marL="758825" marR="231140" indent="-353695">
                        <a:lnSpc>
                          <a:spcPct val="102600"/>
                        </a:lnSpc>
                        <a:spcBef>
                          <a:spcPts val="235"/>
                        </a:spcBef>
                      </a:pPr>
                      <a:r>
                        <a:rPr dirty="0" sz="3600" spc="-10">
                          <a:latin typeface="Arial Black"/>
                          <a:cs typeface="Arial Black"/>
                        </a:rPr>
                        <a:t>Maximum </a:t>
                      </a:r>
                      <a:r>
                        <a:rPr dirty="0" sz="3600" spc="-20">
                          <a:latin typeface="Arial Black"/>
                          <a:cs typeface="Arial Black"/>
                        </a:rPr>
                        <a:t>Marks</a:t>
                      </a:r>
                      <a:endParaRPr sz="3600">
                        <a:latin typeface="Arial Black"/>
                        <a:cs typeface="Arial Black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4300"/>
                        </a:lnSpc>
                      </a:pPr>
                      <a:r>
                        <a:rPr dirty="0" sz="3600" spc="-25" b="1">
                          <a:latin typeface="Arial"/>
                          <a:cs typeface="Arial"/>
                        </a:rPr>
                        <a:t>100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4 /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 Credit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79095">
                        <a:lnSpc>
                          <a:spcPts val="4300"/>
                        </a:lnSpc>
                      </a:pPr>
                      <a:r>
                        <a:rPr dirty="0" sz="3600" b="1">
                          <a:latin typeface="Times New Roman"/>
                          <a:cs typeface="Times New Roman"/>
                        </a:rPr>
                        <a:t>Passing</a:t>
                      </a:r>
                      <a:r>
                        <a:rPr dirty="0" sz="36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b="1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dirty="0" sz="36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6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40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3690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676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3600" spc="-25" b="1">
                          <a:latin typeface="Arial"/>
                          <a:cs typeface="Arial"/>
                        </a:rPr>
                        <a:t>50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/ 1</a:t>
                      </a:r>
                      <a:r>
                        <a:rPr dirty="0" sz="3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Credit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6222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790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3600" b="1">
                          <a:latin typeface="Times New Roman"/>
                          <a:cs typeface="Times New Roman"/>
                        </a:rPr>
                        <a:t>Passing</a:t>
                      </a:r>
                      <a:r>
                        <a:rPr dirty="0" sz="36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b="1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dirty="0" sz="36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6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1019175">
                <a:tc rowSpan="2">
                  <a:txBody>
                    <a:bodyPr/>
                    <a:lstStyle/>
                    <a:p>
                      <a:pPr algn="ctr" marL="641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3200" spc="-20">
                          <a:latin typeface="Arial Black"/>
                          <a:cs typeface="Arial Black"/>
                        </a:rPr>
                        <a:t>CIA: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algn="ctr" marL="205740" marR="130810" indent="-1905">
                        <a:lnSpc>
                          <a:spcPct val="100000"/>
                        </a:lnSpc>
                      </a:pPr>
                      <a:r>
                        <a:rPr dirty="0" sz="3200" spc="-10">
                          <a:latin typeface="Arial Black"/>
                          <a:cs typeface="Arial Black"/>
                        </a:rPr>
                        <a:t>Continuous Internal Assessment</a:t>
                      </a:r>
                      <a:endParaRPr sz="3200">
                        <a:latin typeface="Arial Black"/>
                        <a:cs typeface="Arial Black"/>
                      </a:endParaRPr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1735"/>
                        </a:spcBef>
                      </a:pPr>
                      <a:r>
                        <a:rPr dirty="0" sz="3600" spc="-25" b="1">
                          <a:latin typeface="Arial"/>
                          <a:cs typeface="Arial"/>
                        </a:rPr>
                        <a:t>30%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2203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172085" indent="43815">
                        <a:lnSpc>
                          <a:spcPts val="3840"/>
                        </a:lnSpc>
                        <a:spcBef>
                          <a:spcPts val="105"/>
                        </a:spcBef>
                        <a:tabLst>
                          <a:tab pos="1252220" algn="l"/>
                        </a:tabLst>
                      </a:pPr>
                      <a:r>
                        <a:rPr dirty="0" sz="3200" spc="-25" b="1">
                          <a:latin typeface="Calibri"/>
                          <a:cs typeface="Calibri"/>
                        </a:rPr>
                        <a:t>TWO</a:t>
                      </a:r>
                      <a:r>
                        <a:rPr dirty="0" sz="3200" b="1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3200" spc="-55" b="1">
                          <a:latin typeface="Calibri"/>
                          <a:cs typeface="Calibri"/>
                        </a:rPr>
                        <a:t>Test</a:t>
                      </a:r>
                      <a:r>
                        <a:rPr dirty="0" sz="3200" spc="-1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10" b="1">
                          <a:latin typeface="Calibri"/>
                          <a:cs typeface="Calibri"/>
                        </a:rPr>
                        <a:t>/Quiz </a:t>
                      </a:r>
                      <a:r>
                        <a:rPr dirty="0" sz="3200" b="1">
                          <a:latin typeface="Calibri"/>
                          <a:cs typeface="Calibri"/>
                        </a:rPr>
                        <a:t>ONE</a:t>
                      </a:r>
                      <a:r>
                        <a:rPr dirty="0" sz="32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10" b="1">
                          <a:latin typeface="Calibri"/>
                          <a:cs typeface="Calibri"/>
                        </a:rPr>
                        <a:t>Assignment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133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32740" marR="66675" indent="-1162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3000" spc="-50" b="1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dirty="0" sz="30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3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dirty="0" sz="3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3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30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20/10</a:t>
                      </a:r>
                      <a:r>
                        <a:rPr dirty="0" sz="3000" spc="-1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spc="-10" b="1">
                          <a:latin typeface="Times New Roman"/>
                          <a:cs typeface="Times New Roman"/>
                        </a:rPr>
                        <a:t>Marks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Assignment</a:t>
                      </a:r>
                      <a:r>
                        <a:rPr dirty="0" sz="30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30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b="1">
                          <a:latin typeface="Times New Roman"/>
                          <a:cs typeface="Times New Roman"/>
                        </a:rPr>
                        <a:t>10/05</a:t>
                      </a:r>
                      <a:r>
                        <a:rPr dirty="0" sz="30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000" spc="-10" b="1">
                          <a:latin typeface="Times New Roman"/>
                          <a:cs typeface="Times New Roman"/>
                        </a:rPr>
                        <a:t>Marks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</a:tr>
              <a:tr h="10191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242570">
                        <a:lnSpc>
                          <a:spcPct val="100000"/>
                        </a:lnSpc>
                        <a:spcBef>
                          <a:spcPts val="1995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dirty="0" sz="3200" spc="-8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Obtained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33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6F9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Better</a:t>
                      </a:r>
                      <a:r>
                        <a:rPr dirty="0" sz="3200" spc="-12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3200" spc="-9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55" b="1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32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20" b="1">
                          <a:latin typeface="Times New Roman"/>
                          <a:cs typeface="Times New Roman"/>
                        </a:rPr>
                        <a:t>Quiz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101600">
                        <a:lnSpc>
                          <a:spcPct val="100000"/>
                        </a:lnSpc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3200" spc="-1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Assignment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6F9D6"/>
                    </a:solidFill>
                  </a:tcPr>
                </a:tc>
              </a:tr>
              <a:tr h="1401445">
                <a:tc>
                  <a:txBody>
                    <a:bodyPr/>
                    <a:lstStyle/>
                    <a:p>
                      <a:pPr algn="ctr" marL="64135">
                        <a:lnSpc>
                          <a:spcPts val="4100"/>
                        </a:lnSpc>
                      </a:pPr>
                      <a:r>
                        <a:rPr dirty="0" sz="3600" spc="-20">
                          <a:latin typeface="Arial Black"/>
                          <a:cs typeface="Arial Black"/>
                        </a:rPr>
                        <a:t>ESE:</a:t>
                      </a:r>
                      <a:endParaRPr sz="3600">
                        <a:latin typeface="Arial Black"/>
                        <a:cs typeface="Arial Black"/>
                      </a:endParaRPr>
                    </a:p>
                    <a:p>
                      <a:pPr algn="ctr" marL="271145" marR="7810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2800" spc="-25">
                          <a:latin typeface="Arial Black"/>
                          <a:cs typeface="Arial Black"/>
                        </a:rPr>
                        <a:t>End</a:t>
                      </a:r>
                      <a:r>
                        <a:rPr dirty="0" sz="2800" spc="70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Semester Examination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3245"/>
                        </a:spcBef>
                      </a:pPr>
                      <a:r>
                        <a:rPr dirty="0" sz="3600" spc="-25" b="1">
                          <a:latin typeface="Arial"/>
                          <a:cs typeface="Arial"/>
                        </a:rPr>
                        <a:t>70%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412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8935" indent="-368300">
                        <a:lnSpc>
                          <a:spcPts val="3595"/>
                        </a:lnSpc>
                        <a:spcBef>
                          <a:spcPts val="65"/>
                        </a:spcBef>
                        <a:buSzPct val="93333"/>
                        <a:buFont typeface="Wingdings"/>
                        <a:buChar char=""/>
                        <a:tabLst>
                          <a:tab pos="368935" algn="l"/>
                        </a:tabLst>
                      </a:pPr>
                      <a:r>
                        <a:rPr dirty="0" sz="3000" spc="75">
                          <a:latin typeface="Arial MT"/>
                          <a:cs typeface="Arial MT"/>
                        </a:rPr>
                        <a:t>Well</a:t>
                      </a:r>
                      <a:r>
                        <a:rPr dirty="0" sz="30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000" spc="155">
                          <a:latin typeface="Arial MT"/>
                          <a:cs typeface="Arial MT"/>
                        </a:rPr>
                        <a:t>defined</a:t>
                      </a:r>
                      <a:r>
                        <a:rPr dirty="0" sz="30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000" spc="125">
                          <a:latin typeface="Arial MT"/>
                          <a:cs typeface="Arial MT"/>
                        </a:rPr>
                        <a:t>Question</a:t>
                      </a:r>
                      <a:r>
                        <a:rPr dirty="0" sz="30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000" spc="110">
                          <a:latin typeface="Arial MT"/>
                          <a:cs typeface="Arial MT"/>
                        </a:rPr>
                        <a:t>Paper</a:t>
                      </a:r>
                      <a:r>
                        <a:rPr dirty="0" sz="30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000" spc="170">
                          <a:latin typeface="Arial MT"/>
                          <a:cs typeface="Arial MT"/>
                        </a:rPr>
                        <a:t>pattern</a:t>
                      </a:r>
                      <a:endParaRPr sz="3000">
                        <a:latin typeface="Arial MT"/>
                        <a:cs typeface="Arial MT"/>
                      </a:endParaRPr>
                    </a:p>
                    <a:p>
                      <a:pPr marL="395605" marR="1024255" indent="-395605">
                        <a:lnSpc>
                          <a:spcPts val="3590"/>
                        </a:lnSpc>
                        <a:spcBef>
                          <a:spcPts val="100"/>
                        </a:spcBef>
                        <a:buFont typeface="Wingdings"/>
                        <a:buChar char=""/>
                        <a:tabLst>
                          <a:tab pos="530860" algn="l"/>
                        </a:tabLst>
                      </a:pPr>
                      <a:r>
                        <a:rPr dirty="0" sz="3000" b="1">
                          <a:latin typeface="Arial"/>
                          <a:cs typeface="Arial"/>
                        </a:rPr>
                        <a:t>Objective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type,</a:t>
                      </a:r>
                      <a:r>
                        <a:rPr dirty="0" sz="3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Short</a:t>
                      </a:r>
                      <a:r>
                        <a:rPr dirty="0" sz="3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3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3000" spc="-25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Descriptive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3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type</a:t>
                      </a:r>
                      <a:r>
                        <a:rPr dirty="0" sz="3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10" b="1">
                          <a:latin typeface="Arial"/>
                          <a:cs typeface="Arial"/>
                        </a:rPr>
                        <a:t>Questions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29080">
                <a:tc>
                  <a:txBody>
                    <a:bodyPr/>
                    <a:lstStyle/>
                    <a:p>
                      <a:pPr marL="1009015" marR="73660" indent="-8597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Passing</a:t>
                      </a:r>
                      <a:r>
                        <a:rPr dirty="0" sz="2800" spc="70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Marks (40%)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Consideration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0413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006475" marR="755650" indent="1155065">
                        <a:lnSpc>
                          <a:spcPct val="100000"/>
                        </a:lnSpc>
                        <a:spcBef>
                          <a:spcPts val="2085"/>
                        </a:spcBef>
                      </a:pP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dirty="0" sz="32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dirty="0" sz="32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32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dirty="0" sz="3200" spc="-1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 20</a:t>
                      </a:r>
                      <a:r>
                        <a:rPr dirty="0" sz="3200" spc="-2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dirty="0" sz="32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32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Cumulative</a:t>
                      </a:r>
                      <a:r>
                        <a:rPr dirty="0" sz="32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dirty="0" sz="32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obtained</a:t>
                      </a:r>
                      <a:r>
                        <a:rPr dirty="0" sz="3200" spc="-5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3200" spc="-1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CIA</a:t>
                      </a:r>
                      <a:r>
                        <a:rPr dirty="0" sz="3200" spc="-19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3200" spc="-30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25" b="1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ESE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64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38175" y="-6350"/>
            <a:ext cx="11177905" cy="725805"/>
            <a:chOff x="638175" y="-6350"/>
            <a:chExt cx="11177905" cy="725805"/>
          </a:xfrm>
        </p:grpSpPr>
        <p:sp>
          <p:nvSpPr>
            <p:cNvPr id="3" name="object 3" descr=""/>
            <p:cNvSpPr/>
            <p:nvPr/>
          </p:nvSpPr>
          <p:spPr>
            <a:xfrm>
              <a:off x="644525" y="0"/>
              <a:ext cx="11165205" cy="713105"/>
            </a:xfrm>
            <a:custGeom>
              <a:avLst/>
              <a:gdLst/>
              <a:ahLst/>
              <a:cxnLst/>
              <a:rect l="l" t="t" r="r" b="b"/>
              <a:pathLst>
                <a:path w="11165205" h="713105">
                  <a:moveTo>
                    <a:pt x="11046079" y="0"/>
                  </a:moveTo>
                  <a:lnTo>
                    <a:pt x="118795" y="0"/>
                  </a:lnTo>
                  <a:lnTo>
                    <a:pt x="72555" y="9338"/>
                  </a:lnTo>
                  <a:lnTo>
                    <a:pt x="34794" y="34798"/>
                  </a:lnTo>
                  <a:lnTo>
                    <a:pt x="9335" y="72544"/>
                  </a:lnTo>
                  <a:lnTo>
                    <a:pt x="0" y="118745"/>
                  </a:lnTo>
                  <a:lnTo>
                    <a:pt x="0" y="593978"/>
                  </a:lnTo>
                  <a:lnTo>
                    <a:pt x="9335" y="640252"/>
                  </a:lnTo>
                  <a:lnTo>
                    <a:pt x="34794" y="678037"/>
                  </a:lnTo>
                  <a:lnTo>
                    <a:pt x="72555" y="703510"/>
                  </a:lnTo>
                  <a:lnTo>
                    <a:pt x="118795" y="712851"/>
                  </a:lnTo>
                  <a:lnTo>
                    <a:pt x="11046079" y="712851"/>
                  </a:lnTo>
                  <a:lnTo>
                    <a:pt x="11092332" y="703510"/>
                  </a:lnTo>
                  <a:lnTo>
                    <a:pt x="11130073" y="678037"/>
                  </a:lnTo>
                  <a:lnTo>
                    <a:pt x="11155503" y="640252"/>
                  </a:lnTo>
                  <a:lnTo>
                    <a:pt x="11164824" y="593978"/>
                  </a:lnTo>
                  <a:lnTo>
                    <a:pt x="11164824" y="118745"/>
                  </a:lnTo>
                  <a:lnTo>
                    <a:pt x="11155503" y="72544"/>
                  </a:lnTo>
                  <a:lnTo>
                    <a:pt x="11130073" y="34798"/>
                  </a:lnTo>
                  <a:lnTo>
                    <a:pt x="11092332" y="9338"/>
                  </a:lnTo>
                  <a:lnTo>
                    <a:pt x="11046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44525" y="0"/>
              <a:ext cx="11165205" cy="713105"/>
            </a:xfrm>
            <a:custGeom>
              <a:avLst/>
              <a:gdLst/>
              <a:ahLst/>
              <a:cxnLst/>
              <a:rect l="l" t="t" r="r" b="b"/>
              <a:pathLst>
                <a:path w="11165205" h="713105">
                  <a:moveTo>
                    <a:pt x="0" y="118745"/>
                  </a:moveTo>
                  <a:lnTo>
                    <a:pt x="9335" y="72544"/>
                  </a:lnTo>
                  <a:lnTo>
                    <a:pt x="34794" y="34798"/>
                  </a:lnTo>
                  <a:lnTo>
                    <a:pt x="72555" y="9338"/>
                  </a:lnTo>
                  <a:lnTo>
                    <a:pt x="118795" y="0"/>
                  </a:lnTo>
                  <a:lnTo>
                    <a:pt x="11046079" y="0"/>
                  </a:lnTo>
                  <a:lnTo>
                    <a:pt x="11092332" y="9338"/>
                  </a:lnTo>
                  <a:lnTo>
                    <a:pt x="11130073" y="34798"/>
                  </a:lnTo>
                  <a:lnTo>
                    <a:pt x="11155503" y="72544"/>
                  </a:lnTo>
                  <a:lnTo>
                    <a:pt x="11164824" y="118745"/>
                  </a:lnTo>
                  <a:lnTo>
                    <a:pt x="11164824" y="593978"/>
                  </a:lnTo>
                  <a:lnTo>
                    <a:pt x="11155503" y="640252"/>
                  </a:lnTo>
                  <a:lnTo>
                    <a:pt x="11130073" y="678037"/>
                  </a:lnTo>
                  <a:lnTo>
                    <a:pt x="11092332" y="703510"/>
                  </a:lnTo>
                  <a:lnTo>
                    <a:pt x="11046079" y="712851"/>
                  </a:lnTo>
                  <a:lnTo>
                    <a:pt x="118795" y="712851"/>
                  </a:lnTo>
                  <a:lnTo>
                    <a:pt x="72555" y="703510"/>
                  </a:lnTo>
                  <a:lnTo>
                    <a:pt x="34794" y="678037"/>
                  </a:lnTo>
                  <a:lnTo>
                    <a:pt x="9335" y="640252"/>
                  </a:lnTo>
                  <a:lnTo>
                    <a:pt x="0" y="593978"/>
                  </a:lnTo>
                  <a:lnTo>
                    <a:pt x="0" y="11874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69947" y="35763"/>
            <a:ext cx="77152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7530" algn="l"/>
              </a:tabLst>
            </a:pPr>
            <a:r>
              <a:rPr dirty="0" sz="4000" spc="-10" b="0">
                <a:latin typeface="Arial Black"/>
                <a:cs typeface="Arial Black"/>
              </a:rPr>
              <a:t>ASSESSMENT:</a:t>
            </a:r>
            <a:r>
              <a:rPr dirty="0" sz="4000" b="0">
                <a:latin typeface="Arial Black"/>
                <a:cs typeface="Arial Black"/>
              </a:rPr>
              <a:t>	</a:t>
            </a:r>
            <a:r>
              <a:rPr dirty="0" sz="4000" spc="-10" b="0">
                <a:latin typeface="Arial Black"/>
                <a:cs typeface="Arial Black"/>
              </a:rPr>
              <a:t>Numerically</a:t>
            </a:r>
            <a:endParaRPr sz="4000">
              <a:latin typeface="Arial Black"/>
              <a:cs typeface="Arial Black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233487" y="755650"/>
            <a:ext cx="10255250" cy="622300"/>
            <a:chOff x="1233487" y="755650"/>
            <a:chExt cx="10255250" cy="622300"/>
          </a:xfrm>
        </p:grpSpPr>
        <p:sp>
          <p:nvSpPr>
            <p:cNvPr id="7" name="object 7" descr=""/>
            <p:cNvSpPr/>
            <p:nvPr/>
          </p:nvSpPr>
          <p:spPr>
            <a:xfrm>
              <a:off x="1239837" y="762000"/>
              <a:ext cx="10242550" cy="609600"/>
            </a:xfrm>
            <a:custGeom>
              <a:avLst/>
              <a:gdLst/>
              <a:ahLst/>
              <a:cxnLst/>
              <a:rect l="l" t="t" r="r" b="b"/>
              <a:pathLst>
                <a:path w="10242550" h="609600">
                  <a:moveTo>
                    <a:pt x="10140886" y="0"/>
                  </a:moveTo>
                  <a:lnTo>
                    <a:pt x="101663" y="0"/>
                  </a:lnTo>
                  <a:lnTo>
                    <a:pt x="62097" y="7981"/>
                  </a:lnTo>
                  <a:lnTo>
                    <a:pt x="29781" y="29749"/>
                  </a:lnTo>
                  <a:lnTo>
                    <a:pt x="7991" y="62043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7991" y="547556"/>
                  </a:lnTo>
                  <a:lnTo>
                    <a:pt x="29781" y="579850"/>
                  </a:lnTo>
                  <a:lnTo>
                    <a:pt x="62097" y="601618"/>
                  </a:lnTo>
                  <a:lnTo>
                    <a:pt x="101663" y="609600"/>
                  </a:lnTo>
                  <a:lnTo>
                    <a:pt x="10140886" y="609600"/>
                  </a:lnTo>
                  <a:lnTo>
                    <a:pt x="10180443" y="601618"/>
                  </a:lnTo>
                  <a:lnTo>
                    <a:pt x="10212736" y="579850"/>
                  </a:lnTo>
                  <a:lnTo>
                    <a:pt x="10234505" y="547556"/>
                  </a:lnTo>
                  <a:lnTo>
                    <a:pt x="10242486" y="508000"/>
                  </a:lnTo>
                  <a:lnTo>
                    <a:pt x="10242486" y="101600"/>
                  </a:lnTo>
                  <a:lnTo>
                    <a:pt x="10234505" y="62043"/>
                  </a:lnTo>
                  <a:lnTo>
                    <a:pt x="10212736" y="29749"/>
                  </a:lnTo>
                  <a:lnTo>
                    <a:pt x="10180443" y="7981"/>
                  </a:lnTo>
                  <a:lnTo>
                    <a:pt x="1014088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39837" y="762000"/>
              <a:ext cx="10242550" cy="609600"/>
            </a:xfrm>
            <a:custGeom>
              <a:avLst/>
              <a:gdLst/>
              <a:ahLst/>
              <a:cxnLst/>
              <a:rect l="l" t="t" r="r" b="b"/>
              <a:pathLst>
                <a:path w="10242550" h="609600">
                  <a:moveTo>
                    <a:pt x="0" y="101600"/>
                  </a:moveTo>
                  <a:lnTo>
                    <a:pt x="7991" y="62043"/>
                  </a:lnTo>
                  <a:lnTo>
                    <a:pt x="29781" y="29749"/>
                  </a:lnTo>
                  <a:lnTo>
                    <a:pt x="62097" y="7981"/>
                  </a:lnTo>
                  <a:lnTo>
                    <a:pt x="101663" y="0"/>
                  </a:lnTo>
                  <a:lnTo>
                    <a:pt x="10140886" y="0"/>
                  </a:lnTo>
                  <a:lnTo>
                    <a:pt x="10180443" y="7981"/>
                  </a:lnTo>
                  <a:lnTo>
                    <a:pt x="10212736" y="29749"/>
                  </a:lnTo>
                  <a:lnTo>
                    <a:pt x="10234505" y="62043"/>
                  </a:lnTo>
                  <a:lnTo>
                    <a:pt x="10242486" y="101600"/>
                  </a:lnTo>
                  <a:lnTo>
                    <a:pt x="10242486" y="508000"/>
                  </a:lnTo>
                  <a:lnTo>
                    <a:pt x="10234505" y="547556"/>
                  </a:lnTo>
                  <a:lnTo>
                    <a:pt x="10212736" y="579850"/>
                  </a:lnTo>
                  <a:lnTo>
                    <a:pt x="10180443" y="601618"/>
                  </a:lnTo>
                  <a:lnTo>
                    <a:pt x="10140886" y="609600"/>
                  </a:lnTo>
                  <a:lnTo>
                    <a:pt x="101663" y="609600"/>
                  </a:lnTo>
                  <a:lnTo>
                    <a:pt x="62097" y="601618"/>
                  </a:lnTo>
                  <a:lnTo>
                    <a:pt x="29781" y="579850"/>
                  </a:lnTo>
                  <a:lnTo>
                    <a:pt x="7991" y="547556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1270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2414142" y="817321"/>
            <a:ext cx="789368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180" b="1">
                <a:solidFill>
                  <a:srgbClr val="001F5F"/>
                </a:solidFill>
                <a:latin typeface="Cambria"/>
                <a:cs typeface="Cambria"/>
              </a:rPr>
              <a:t>FOR</a:t>
            </a:r>
            <a:r>
              <a:rPr dirty="0" sz="2800" spc="240" b="1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dirty="0" sz="2800" spc="260" b="1">
                <a:solidFill>
                  <a:srgbClr val="001F5F"/>
                </a:solidFill>
                <a:latin typeface="Cambria"/>
                <a:cs typeface="Cambria"/>
              </a:rPr>
              <a:t>EACH</a:t>
            </a:r>
            <a:r>
              <a:rPr dirty="0" sz="2800" spc="270" b="1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dirty="0" sz="2800" spc="204" b="1">
                <a:solidFill>
                  <a:srgbClr val="001F5F"/>
                </a:solidFill>
                <a:latin typeface="Cambria"/>
                <a:cs typeface="Cambria"/>
              </a:rPr>
              <a:t>THEORY</a:t>
            </a:r>
            <a:r>
              <a:rPr dirty="0" sz="2800" spc="275" b="1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dirty="0" sz="2800" spc="110" b="1">
                <a:solidFill>
                  <a:srgbClr val="001F5F"/>
                </a:solidFill>
                <a:latin typeface="Cambria"/>
                <a:cs typeface="Cambria"/>
              </a:rPr>
              <a:t>and</a:t>
            </a:r>
            <a:r>
              <a:rPr dirty="0" sz="2800" spc="265" b="1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dirty="0" sz="2800" spc="215" b="1">
                <a:solidFill>
                  <a:srgbClr val="001F5F"/>
                </a:solidFill>
                <a:latin typeface="Cambria"/>
                <a:cs typeface="Cambria"/>
              </a:rPr>
              <a:t>PRACTICAL</a:t>
            </a:r>
            <a:r>
              <a:rPr dirty="0" sz="2800" spc="275" b="1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dirty="0" sz="2800" spc="110" b="1">
                <a:solidFill>
                  <a:srgbClr val="001F5F"/>
                </a:solidFill>
                <a:latin typeface="Cambria"/>
                <a:cs typeface="Cambria"/>
              </a:rPr>
              <a:t>PAPER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8000" y="1452625"/>
            <a:ext cx="8961501" cy="3686175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3173983" y="2021204"/>
            <a:ext cx="38284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0">
                <a:latin typeface="Arial MT"/>
                <a:cs typeface="Arial MT"/>
              </a:rPr>
              <a:t>(ESE)</a:t>
            </a:r>
            <a:r>
              <a:rPr dirty="0" sz="3600" spc="50">
                <a:solidFill>
                  <a:srgbClr val="C00000"/>
                </a:solidFill>
                <a:latin typeface="Arial MT"/>
                <a:cs typeface="Arial MT"/>
              </a:rPr>
              <a:t>End</a:t>
            </a:r>
            <a:r>
              <a:rPr dirty="0" sz="3600" spc="-75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3600" spc="145">
                <a:solidFill>
                  <a:srgbClr val="C00000"/>
                </a:solidFill>
                <a:latin typeface="Arial MT"/>
                <a:cs typeface="Arial MT"/>
              </a:rPr>
              <a:t>Semester</a:t>
            </a:r>
            <a:endParaRPr sz="360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43959" y="2570226"/>
            <a:ext cx="2969260" cy="1673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320"/>
              </a:lnSpc>
              <a:spcBef>
                <a:spcPts val="100"/>
              </a:spcBef>
            </a:pPr>
            <a:r>
              <a:rPr dirty="0" sz="3600" spc="95">
                <a:solidFill>
                  <a:srgbClr val="C00000"/>
                </a:solidFill>
                <a:latin typeface="Arial MT"/>
                <a:cs typeface="Arial MT"/>
              </a:rPr>
              <a:t>Examination–</a:t>
            </a:r>
            <a:endParaRPr sz="3600">
              <a:latin typeface="Arial MT"/>
              <a:cs typeface="Arial MT"/>
            </a:endParaRPr>
          </a:p>
          <a:p>
            <a:pPr marL="508000">
              <a:lnSpc>
                <a:spcPts val="4800"/>
              </a:lnSpc>
            </a:pPr>
            <a:r>
              <a:rPr dirty="0" sz="4000" spc="-25">
                <a:solidFill>
                  <a:srgbClr val="001F5F"/>
                </a:solidFill>
                <a:latin typeface="Arial MT"/>
                <a:cs typeface="Arial MT"/>
              </a:rPr>
              <a:t>70%</a:t>
            </a:r>
            <a:endParaRPr sz="4000">
              <a:latin typeface="Arial MT"/>
              <a:cs typeface="Arial MT"/>
            </a:endParaRPr>
          </a:p>
          <a:p>
            <a:pPr marL="153035">
              <a:lnSpc>
                <a:spcPct val="100000"/>
              </a:lnSpc>
              <a:spcBef>
                <a:spcPts val="20"/>
              </a:spcBef>
            </a:pPr>
            <a:r>
              <a:rPr dirty="0" sz="3200" spc="100">
                <a:solidFill>
                  <a:srgbClr val="001F5F"/>
                </a:solidFill>
                <a:latin typeface="Arial MT"/>
                <a:cs typeface="Arial MT"/>
              </a:rPr>
              <a:t>(70</a:t>
            </a:r>
            <a:r>
              <a:rPr dirty="0" sz="3200" spc="-9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2800" spc="80">
                <a:solidFill>
                  <a:srgbClr val="001F5F"/>
                </a:solidFill>
                <a:latin typeface="Arial MT"/>
                <a:cs typeface="Arial MT"/>
              </a:rPr>
              <a:t>Marks)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8213852" y="3362401"/>
            <a:ext cx="963294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25" b="1">
                <a:solidFill>
                  <a:srgbClr val="001F5F"/>
                </a:solidFill>
                <a:latin typeface="Arial"/>
                <a:cs typeface="Arial"/>
              </a:rPr>
              <a:t>30%</a:t>
            </a:r>
            <a:endParaRPr sz="36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791450" y="3925061"/>
            <a:ext cx="183324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80" b="1">
                <a:solidFill>
                  <a:srgbClr val="001F5F"/>
                </a:solidFill>
                <a:latin typeface="Arial"/>
                <a:cs typeface="Arial"/>
              </a:rPr>
              <a:t>(30</a:t>
            </a:r>
            <a:r>
              <a:rPr dirty="0" sz="2800" spc="-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001F5F"/>
                </a:solidFill>
                <a:latin typeface="Arial"/>
                <a:cs typeface="Arial"/>
              </a:rPr>
              <a:t>Marks)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6794500" y="2947923"/>
            <a:ext cx="3502025" cy="393700"/>
            <a:chOff x="6794500" y="2947923"/>
            <a:chExt cx="3502025" cy="393700"/>
          </a:xfrm>
        </p:grpSpPr>
        <p:sp>
          <p:nvSpPr>
            <p:cNvPr id="16" name="object 16" descr=""/>
            <p:cNvSpPr/>
            <p:nvPr/>
          </p:nvSpPr>
          <p:spPr>
            <a:xfrm>
              <a:off x="6800850" y="2954273"/>
              <a:ext cx="3489325" cy="381000"/>
            </a:xfrm>
            <a:custGeom>
              <a:avLst/>
              <a:gdLst/>
              <a:ahLst/>
              <a:cxnLst/>
              <a:rect l="l" t="t" r="r" b="b"/>
              <a:pathLst>
                <a:path w="3489325" h="381000">
                  <a:moveTo>
                    <a:pt x="3489325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489325" y="381000"/>
                  </a:lnTo>
                  <a:lnTo>
                    <a:pt x="3489325" y="0"/>
                  </a:lnTo>
                  <a:close/>
                </a:path>
              </a:pathLst>
            </a:custGeom>
            <a:solidFill>
              <a:srgbClr val="E0F01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6800850" y="2954273"/>
              <a:ext cx="3489325" cy="381000"/>
            </a:xfrm>
            <a:custGeom>
              <a:avLst/>
              <a:gdLst/>
              <a:ahLst/>
              <a:cxnLst/>
              <a:rect l="l" t="t" r="r" b="b"/>
              <a:pathLst>
                <a:path w="3489325" h="381000">
                  <a:moveTo>
                    <a:pt x="0" y="381000"/>
                  </a:moveTo>
                  <a:lnTo>
                    <a:pt x="3489325" y="381000"/>
                  </a:lnTo>
                  <a:lnTo>
                    <a:pt x="3489325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7303769" y="2399157"/>
            <a:ext cx="2460625" cy="99631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36195" marR="5080" indent="-24130">
              <a:lnSpc>
                <a:spcPts val="3800"/>
              </a:lnSpc>
              <a:spcBef>
                <a:spcPts val="240"/>
              </a:spcBef>
            </a:pPr>
            <a:r>
              <a:rPr dirty="0" sz="1800" b="1">
                <a:solidFill>
                  <a:srgbClr val="C00000"/>
                </a:solidFill>
                <a:latin typeface="Arial"/>
                <a:cs typeface="Arial"/>
              </a:rPr>
              <a:t>(CIA)</a:t>
            </a:r>
            <a:r>
              <a:rPr dirty="0" sz="1800" spc="8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3200" spc="45" b="1">
                <a:solidFill>
                  <a:srgbClr val="006FC0"/>
                </a:solidFill>
                <a:latin typeface="Arial"/>
                <a:cs typeface="Arial"/>
              </a:rPr>
              <a:t>Internal </a:t>
            </a:r>
            <a:r>
              <a:rPr dirty="0" sz="3200" spc="-10" b="1">
                <a:solidFill>
                  <a:srgbClr val="006FC0"/>
                </a:solidFill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-6350" y="2973323"/>
            <a:ext cx="4041775" cy="1285875"/>
            <a:chOff x="-6350" y="2973323"/>
            <a:chExt cx="4041775" cy="1285875"/>
          </a:xfrm>
        </p:grpSpPr>
        <p:sp>
          <p:nvSpPr>
            <p:cNvPr id="20" name="object 20" descr=""/>
            <p:cNvSpPr/>
            <p:nvPr/>
          </p:nvSpPr>
          <p:spPr>
            <a:xfrm>
              <a:off x="0" y="2979673"/>
              <a:ext cx="4029075" cy="1273175"/>
            </a:xfrm>
            <a:custGeom>
              <a:avLst/>
              <a:gdLst/>
              <a:ahLst/>
              <a:cxnLst/>
              <a:rect l="l" t="t" r="r" b="b"/>
              <a:pathLst>
                <a:path w="4029075" h="1273175">
                  <a:moveTo>
                    <a:pt x="3392551" y="0"/>
                  </a:moveTo>
                  <a:lnTo>
                    <a:pt x="3392551" y="318388"/>
                  </a:lnTo>
                  <a:lnTo>
                    <a:pt x="0" y="318388"/>
                  </a:lnTo>
                  <a:lnTo>
                    <a:pt x="0" y="954913"/>
                  </a:lnTo>
                  <a:lnTo>
                    <a:pt x="3392551" y="954913"/>
                  </a:lnTo>
                  <a:lnTo>
                    <a:pt x="3392551" y="1273175"/>
                  </a:lnTo>
                  <a:lnTo>
                    <a:pt x="4029075" y="636651"/>
                  </a:lnTo>
                  <a:lnTo>
                    <a:pt x="339255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0" y="2979673"/>
              <a:ext cx="4029075" cy="1273175"/>
            </a:xfrm>
            <a:custGeom>
              <a:avLst/>
              <a:gdLst/>
              <a:ahLst/>
              <a:cxnLst/>
              <a:rect l="l" t="t" r="r" b="b"/>
              <a:pathLst>
                <a:path w="4029075" h="1273175">
                  <a:moveTo>
                    <a:pt x="0" y="318388"/>
                  </a:moveTo>
                  <a:lnTo>
                    <a:pt x="3392551" y="318388"/>
                  </a:lnTo>
                  <a:lnTo>
                    <a:pt x="3392551" y="0"/>
                  </a:lnTo>
                  <a:lnTo>
                    <a:pt x="4029075" y="636651"/>
                  </a:lnTo>
                  <a:lnTo>
                    <a:pt x="3392551" y="1273175"/>
                  </a:lnTo>
                  <a:lnTo>
                    <a:pt x="3392551" y="954913"/>
                  </a:lnTo>
                  <a:lnTo>
                    <a:pt x="0" y="954913"/>
                  </a:lnTo>
                  <a:lnTo>
                    <a:pt x="0" y="318388"/>
                  </a:lnTo>
                  <a:close/>
                </a:path>
              </a:pathLst>
            </a:custGeom>
            <a:ln w="1270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440232" y="3378784"/>
            <a:ext cx="284607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250" algn="l"/>
              </a:tabLst>
            </a:pPr>
            <a:r>
              <a:rPr dirty="0" sz="2800" spc="-25" b="1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dirty="0" sz="2800" b="1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dirty="0" sz="2800" spc="-10" b="1">
                <a:solidFill>
                  <a:srgbClr val="001F5F"/>
                </a:solidFill>
                <a:latin typeface="Times New Roman"/>
                <a:cs typeface="Times New Roman"/>
              </a:rPr>
              <a:t>UNIVERSITY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9240901" y="3313176"/>
            <a:ext cx="2957830" cy="1003300"/>
            <a:chOff x="9240901" y="3313176"/>
            <a:chExt cx="2957830" cy="1003300"/>
          </a:xfrm>
        </p:grpSpPr>
        <p:sp>
          <p:nvSpPr>
            <p:cNvPr id="24" name="object 24" descr=""/>
            <p:cNvSpPr/>
            <p:nvPr/>
          </p:nvSpPr>
          <p:spPr>
            <a:xfrm>
              <a:off x="9247251" y="3319526"/>
              <a:ext cx="2945130" cy="990600"/>
            </a:xfrm>
            <a:custGeom>
              <a:avLst/>
              <a:gdLst/>
              <a:ahLst/>
              <a:cxnLst/>
              <a:rect l="l" t="t" r="r" b="b"/>
              <a:pathLst>
                <a:path w="2945129" h="990600">
                  <a:moveTo>
                    <a:pt x="495300" y="0"/>
                  </a:moveTo>
                  <a:lnTo>
                    <a:pt x="0" y="495300"/>
                  </a:lnTo>
                  <a:lnTo>
                    <a:pt x="495300" y="990473"/>
                  </a:lnTo>
                  <a:lnTo>
                    <a:pt x="495300" y="742823"/>
                  </a:lnTo>
                  <a:lnTo>
                    <a:pt x="2944749" y="742823"/>
                  </a:lnTo>
                  <a:lnTo>
                    <a:pt x="2944749" y="247650"/>
                  </a:lnTo>
                  <a:lnTo>
                    <a:pt x="495300" y="24765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F69D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247251" y="3319526"/>
              <a:ext cx="2945130" cy="990600"/>
            </a:xfrm>
            <a:custGeom>
              <a:avLst/>
              <a:gdLst/>
              <a:ahLst/>
              <a:cxnLst/>
              <a:rect l="l" t="t" r="r" b="b"/>
              <a:pathLst>
                <a:path w="2945129" h="990600">
                  <a:moveTo>
                    <a:pt x="0" y="495300"/>
                  </a:moveTo>
                  <a:lnTo>
                    <a:pt x="495300" y="0"/>
                  </a:lnTo>
                  <a:lnTo>
                    <a:pt x="495300" y="247650"/>
                  </a:lnTo>
                  <a:lnTo>
                    <a:pt x="2944749" y="247650"/>
                  </a:lnTo>
                  <a:lnTo>
                    <a:pt x="2944749" y="742823"/>
                  </a:lnTo>
                  <a:lnTo>
                    <a:pt x="495300" y="742823"/>
                  </a:lnTo>
                  <a:lnTo>
                    <a:pt x="495300" y="990473"/>
                  </a:lnTo>
                  <a:lnTo>
                    <a:pt x="0" y="49530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9593706" y="3545585"/>
            <a:ext cx="25012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b="1">
                <a:solidFill>
                  <a:srgbClr val="001F5F"/>
                </a:solidFill>
                <a:latin typeface="Times New Roman"/>
                <a:cs typeface="Times New Roman"/>
              </a:rPr>
              <a:t>At</a:t>
            </a:r>
            <a:r>
              <a:rPr dirty="0" sz="2800" spc="-35" b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>
                <a:solidFill>
                  <a:srgbClr val="001F5F"/>
                </a:solidFill>
                <a:latin typeface="Times New Roman"/>
                <a:cs typeface="Times New Roman"/>
              </a:rPr>
              <a:t>COLLEGE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-9525" y="5132451"/>
            <a:ext cx="12211050" cy="1589405"/>
            <a:chOff x="-9525" y="5132451"/>
            <a:chExt cx="12211050" cy="1589405"/>
          </a:xfrm>
        </p:grpSpPr>
        <p:sp>
          <p:nvSpPr>
            <p:cNvPr id="28" name="object 28" descr=""/>
            <p:cNvSpPr/>
            <p:nvPr/>
          </p:nvSpPr>
          <p:spPr>
            <a:xfrm>
              <a:off x="0" y="5141976"/>
              <a:ext cx="12192000" cy="1570355"/>
            </a:xfrm>
            <a:custGeom>
              <a:avLst/>
              <a:gdLst/>
              <a:ahLst/>
              <a:cxnLst/>
              <a:rect l="l" t="t" r="r" b="b"/>
              <a:pathLst>
                <a:path w="12192000" h="1570354">
                  <a:moveTo>
                    <a:pt x="12192000" y="0"/>
                  </a:moveTo>
                  <a:lnTo>
                    <a:pt x="0" y="0"/>
                  </a:lnTo>
                  <a:lnTo>
                    <a:pt x="0" y="1569974"/>
                  </a:lnTo>
                  <a:lnTo>
                    <a:pt x="12192000" y="156997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0" y="5141976"/>
              <a:ext cx="12192000" cy="1570355"/>
            </a:xfrm>
            <a:custGeom>
              <a:avLst/>
              <a:gdLst/>
              <a:ahLst/>
              <a:cxnLst/>
              <a:rect l="l" t="t" r="r" b="b"/>
              <a:pathLst>
                <a:path w="12192000" h="1570354">
                  <a:moveTo>
                    <a:pt x="0" y="1569974"/>
                  </a:moveTo>
                  <a:lnTo>
                    <a:pt x="12192000" y="156997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56997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 descr=""/>
          <p:cNvSpPr txBox="1"/>
          <p:nvPr/>
        </p:nvSpPr>
        <p:spPr>
          <a:xfrm>
            <a:off x="109829" y="5159755"/>
            <a:ext cx="11967845" cy="1500505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 marR="5080" indent="1026794">
              <a:lnSpc>
                <a:spcPct val="102200"/>
              </a:lnSpc>
              <a:spcBef>
                <a:spcPts val="20"/>
              </a:spcBef>
              <a:buSzPct val="87500"/>
              <a:buFont typeface="Wingdings"/>
              <a:buChar char=""/>
              <a:tabLst>
                <a:tab pos="1039494" algn="l"/>
              </a:tabLst>
            </a:pP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dirty="0" sz="3200" spc="-5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Calibri"/>
                <a:cs typeface="Calibri"/>
              </a:rPr>
              <a:t>‘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Project</a:t>
            </a:r>
            <a:r>
              <a:rPr dirty="0" sz="3200" spc="-12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 i="1">
                <a:solidFill>
                  <a:srgbClr val="FFFF00"/>
                </a:solidFill>
                <a:latin typeface="Times New Roman"/>
                <a:cs typeface="Times New Roman"/>
              </a:rPr>
              <a:t>Work</a:t>
            </a:r>
            <a:r>
              <a:rPr dirty="0" sz="3200" spc="-10" b="1" i="1">
                <a:solidFill>
                  <a:srgbClr val="FFFF00"/>
                </a:solidFill>
                <a:latin typeface="Calibri"/>
                <a:cs typeface="Calibri"/>
              </a:rPr>
              <a:t>’</a:t>
            </a:r>
            <a:r>
              <a:rPr dirty="0" sz="3200" spc="30" b="1" i="1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/</a:t>
            </a:r>
            <a:r>
              <a:rPr dirty="0" sz="3200" spc="-4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Dissertation</a:t>
            </a:r>
            <a:r>
              <a:rPr dirty="0" sz="3200" spc="-6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/</a:t>
            </a:r>
            <a:r>
              <a:rPr dirty="0" sz="3200" spc="-5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field</a:t>
            </a:r>
            <a:r>
              <a:rPr dirty="0" sz="3200" spc="-4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work</a:t>
            </a:r>
            <a:r>
              <a:rPr dirty="0" sz="3200" spc="-5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as</a:t>
            </a:r>
            <a:r>
              <a:rPr dirty="0" sz="3200" spc="-4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per</a:t>
            </a:r>
            <a:r>
              <a:rPr dirty="0" sz="3200" spc="-4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course</a:t>
            </a:r>
            <a:r>
              <a:rPr dirty="0" sz="3200" spc="-4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spc="-25" b="1" i="1">
                <a:solidFill>
                  <a:srgbClr val="FFFF00"/>
                </a:solidFill>
                <a:latin typeface="Times New Roman"/>
                <a:cs typeface="Times New Roman"/>
              </a:rPr>
              <a:t>in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particular</a:t>
            </a:r>
            <a:r>
              <a:rPr dirty="0" sz="3200" spc="-6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discipline</a:t>
            </a:r>
            <a:r>
              <a:rPr dirty="0" sz="3200" spc="-5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will</a:t>
            </a:r>
            <a:r>
              <a:rPr dirty="0" sz="3200" spc="-2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be</a:t>
            </a:r>
            <a:r>
              <a:rPr dirty="0" sz="3200" spc="-2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applied</a:t>
            </a:r>
            <a:r>
              <a:rPr dirty="0" sz="3200" spc="-6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within</a:t>
            </a:r>
            <a:r>
              <a:rPr dirty="0" sz="3200" spc="-2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prescribed</a:t>
            </a:r>
            <a:r>
              <a:rPr dirty="0" sz="3200" spc="-4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total</a:t>
            </a:r>
            <a:r>
              <a:rPr dirty="0" sz="3200" spc="-3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marks</a:t>
            </a:r>
            <a:r>
              <a:rPr dirty="0" sz="3200" spc="-35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of</a:t>
            </a:r>
            <a:r>
              <a:rPr dirty="0" sz="3200" spc="-25" b="1" i="1">
                <a:solidFill>
                  <a:srgbClr val="FFFF00"/>
                </a:solidFill>
                <a:latin typeface="Times New Roman"/>
                <a:cs typeface="Times New Roman"/>
              </a:rPr>
              <a:t> the</a:t>
            </a:r>
            <a:endParaRPr sz="3200">
              <a:latin typeface="Times New Roman"/>
              <a:cs typeface="Times New Roman"/>
            </a:endParaRPr>
          </a:p>
          <a:p>
            <a:pPr marL="3460115">
              <a:lnSpc>
                <a:spcPct val="100000"/>
              </a:lnSpc>
            </a:pP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course</a:t>
            </a:r>
            <a:r>
              <a:rPr dirty="0" sz="3200" spc="-2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b="1" i="1">
                <a:solidFill>
                  <a:srgbClr val="FFFF00"/>
                </a:solidFill>
                <a:latin typeface="Times New Roman"/>
                <a:cs typeface="Times New Roman"/>
              </a:rPr>
              <a:t>curriculum</a:t>
            </a:r>
            <a:r>
              <a:rPr dirty="0" sz="3200" spc="-30" b="1" i="1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 i="1">
                <a:solidFill>
                  <a:srgbClr val="FFFF00"/>
                </a:solidFill>
                <a:latin typeface="Times New Roman"/>
                <a:cs typeface="Times New Roman"/>
              </a:rPr>
              <a:t>concerned.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01737" y="-6350"/>
            <a:ext cx="10996930" cy="1155700"/>
            <a:chOff x="1201737" y="-6350"/>
            <a:chExt cx="10996930" cy="1155700"/>
          </a:xfrm>
        </p:grpSpPr>
        <p:sp>
          <p:nvSpPr>
            <p:cNvPr id="3" name="object 3" descr=""/>
            <p:cNvSpPr/>
            <p:nvPr/>
          </p:nvSpPr>
          <p:spPr>
            <a:xfrm>
              <a:off x="1208087" y="0"/>
              <a:ext cx="10984230" cy="1143000"/>
            </a:xfrm>
            <a:custGeom>
              <a:avLst/>
              <a:gdLst/>
              <a:ahLst/>
              <a:cxnLst/>
              <a:rect l="l" t="t" r="r" b="b"/>
              <a:pathLst>
                <a:path w="10984230" h="1143000">
                  <a:moveTo>
                    <a:pt x="10793412" y="0"/>
                  </a:moveTo>
                  <a:lnTo>
                    <a:pt x="190563" y="0"/>
                  </a:lnTo>
                  <a:lnTo>
                    <a:pt x="146857" y="5034"/>
                  </a:lnTo>
                  <a:lnTo>
                    <a:pt x="106742" y="19372"/>
                  </a:lnTo>
                  <a:lnTo>
                    <a:pt x="71359" y="41867"/>
                  </a:lnTo>
                  <a:lnTo>
                    <a:pt x="41852" y="71374"/>
                  </a:lnTo>
                  <a:lnTo>
                    <a:pt x="19362" y="106746"/>
                  </a:lnTo>
                  <a:lnTo>
                    <a:pt x="5030" y="146837"/>
                  </a:lnTo>
                  <a:lnTo>
                    <a:pt x="0" y="190500"/>
                  </a:lnTo>
                  <a:lnTo>
                    <a:pt x="0" y="952500"/>
                  </a:lnTo>
                  <a:lnTo>
                    <a:pt x="5030" y="996162"/>
                  </a:lnTo>
                  <a:lnTo>
                    <a:pt x="19362" y="1036253"/>
                  </a:lnTo>
                  <a:lnTo>
                    <a:pt x="41852" y="1071625"/>
                  </a:lnTo>
                  <a:lnTo>
                    <a:pt x="71359" y="1101132"/>
                  </a:lnTo>
                  <a:lnTo>
                    <a:pt x="106742" y="1123627"/>
                  </a:lnTo>
                  <a:lnTo>
                    <a:pt x="146857" y="1137965"/>
                  </a:lnTo>
                  <a:lnTo>
                    <a:pt x="190563" y="1143000"/>
                  </a:lnTo>
                  <a:lnTo>
                    <a:pt x="10793412" y="1143000"/>
                  </a:lnTo>
                  <a:lnTo>
                    <a:pt x="10837075" y="1137965"/>
                  </a:lnTo>
                  <a:lnTo>
                    <a:pt x="10877165" y="1123627"/>
                  </a:lnTo>
                  <a:lnTo>
                    <a:pt x="10912537" y="1101132"/>
                  </a:lnTo>
                  <a:lnTo>
                    <a:pt x="10942044" y="1071625"/>
                  </a:lnTo>
                  <a:lnTo>
                    <a:pt x="10964540" y="1036253"/>
                  </a:lnTo>
                  <a:lnTo>
                    <a:pt x="10978878" y="996162"/>
                  </a:lnTo>
                  <a:lnTo>
                    <a:pt x="10983912" y="952500"/>
                  </a:lnTo>
                  <a:lnTo>
                    <a:pt x="10983912" y="190500"/>
                  </a:lnTo>
                  <a:lnTo>
                    <a:pt x="10978878" y="146837"/>
                  </a:lnTo>
                  <a:lnTo>
                    <a:pt x="10964540" y="106746"/>
                  </a:lnTo>
                  <a:lnTo>
                    <a:pt x="10942044" y="71374"/>
                  </a:lnTo>
                  <a:lnTo>
                    <a:pt x="10912537" y="41867"/>
                  </a:lnTo>
                  <a:lnTo>
                    <a:pt x="10877165" y="19372"/>
                  </a:lnTo>
                  <a:lnTo>
                    <a:pt x="10837075" y="5034"/>
                  </a:lnTo>
                  <a:lnTo>
                    <a:pt x="107934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208087" y="0"/>
              <a:ext cx="10984230" cy="1143000"/>
            </a:xfrm>
            <a:custGeom>
              <a:avLst/>
              <a:gdLst/>
              <a:ahLst/>
              <a:cxnLst/>
              <a:rect l="l" t="t" r="r" b="b"/>
              <a:pathLst>
                <a:path w="10984230" h="1143000">
                  <a:moveTo>
                    <a:pt x="0" y="190500"/>
                  </a:moveTo>
                  <a:lnTo>
                    <a:pt x="5030" y="146837"/>
                  </a:lnTo>
                  <a:lnTo>
                    <a:pt x="19362" y="106746"/>
                  </a:lnTo>
                  <a:lnTo>
                    <a:pt x="41852" y="71374"/>
                  </a:lnTo>
                  <a:lnTo>
                    <a:pt x="71359" y="41867"/>
                  </a:lnTo>
                  <a:lnTo>
                    <a:pt x="106742" y="19372"/>
                  </a:lnTo>
                  <a:lnTo>
                    <a:pt x="146857" y="5034"/>
                  </a:lnTo>
                  <a:lnTo>
                    <a:pt x="190563" y="0"/>
                  </a:lnTo>
                  <a:lnTo>
                    <a:pt x="10793412" y="0"/>
                  </a:lnTo>
                  <a:lnTo>
                    <a:pt x="10837075" y="5034"/>
                  </a:lnTo>
                  <a:lnTo>
                    <a:pt x="10877165" y="19372"/>
                  </a:lnTo>
                  <a:lnTo>
                    <a:pt x="10912537" y="41867"/>
                  </a:lnTo>
                  <a:lnTo>
                    <a:pt x="10942044" y="71374"/>
                  </a:lnTo>
                  <a:lnTo>
                    <a:pt x="10964540" y="106746"/>
                  </a:lnTo>
                  <a:lnTo>
                    <a:pt x="10978878" y="146837"/>
                  </a:lnTo>
                  <a:lnTo>
                    <a:pt x="10983912" y="190500"/>
                  </a:lnTo>
                  <a:lnTo>
                    <a:pt x="10983912" y="952500"/>
                  </a:lnTo>
                  <a:lnTo>
                    <a:pt x="10978878" y="996162"/>
                  </a:lnTo>
                  <a:lnTo>
                    <a:pt x="10964540" y="1036253"/>
                  </a:lnTo>
                  <a:lnTo>
                    <a:pt x="10942044" y="1071625"/>
                  </a:lnTo>
                  <a:lnTo>
                    <a:pt x="10912537" y="1101132"/>
                  </a:lnTo>
                  <a:lnTo>
                    <a:pt x="10877165" y="1123627"/>
                  </a:lnTo>
                  <a:lnTo>
                    <a:pt x="10837075" y="1137965"/>
                  </a:lnTo>
                  <a:lnTo>
                    <a:pt x="10793412" y="1143000"/>
                  </a:lnTo>
                  <a:lnTo>
                    <a:pt x="190563" y="1143000"/>
                  </a:lnTo>
                  <a:lnTo>
                    <a:pt x="146857" y="1137965"/>
                  </a:lnTo>
                  <a:lnTo>
                    <a:pt x="106742" y="1123627"/>
                  </a:lnTo>
                  <a:lnTo>
                    <a:pt x="71359" y="1101132"/>
                  </a:lnTo>
                  <a:lnTo>
                    <a:pt x="41852" y="1071625"/>
                  </a:lnTo>
                  <a:lnTo>
                    <a:pt x="19362" y="1036253"/>
                  </a:lnTo>
                  <a:lnTo>
                    <a:pt x="5030" y="996162"/>
                  </a:lnTo>
                  <a:lnTo>
                    <a:pt x="0" y="95250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30120" y="78181"/>
            <a:ext cx="993902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80">
                <a:latin typeface="Arial"/>
                <a:cs typeface="Arial"/>
              </a:rPr>
              <a:t>Internal</a:t>
            </a:r>
            <a:r>
              <a:rPr dirty="0" sz="4800" spc="-180">
                <a:latin typeface="Arial"/>
                <a:cs typeface="Arial"/>
              </a:rPr>
              <a:t> </a:t>
            </a:r>
            <a:r>
              <a:rPr dirty="0" sz="4800" spc="-10">
                <a:latin typeface="Arial"/>
                <a:cs typeface="Arial"/>
              </a:rPr>
              <a:t>Assessment:</a:t>
            </a:r>
            <a:r>
              <a:rPr dirty="0" sz="4800" spc="-160">
                <a:latin typeface="Arial"/>
                <a:cs typeface="Arial"/>
              </a:rPr>
              <a:t> </a:t>
            </a:r>
            <a:r>
              <a:rPr dirty="0" sz="4000">
                <a:latin typeface="Arial"/>
                <a:cs typeface="Arial"/>
              </a:rPr>
              <a:t>30%</a:t>
            </a:r>
            <a:r>
              <a:rPr dirty="0" sz="4000" spc="-110">
                <a:latin typeface="Arial"/>
                <a:cs typeface="Arial"/>
              </a:rPr>
              <a:t> </a:t>
            </a:r>
            <a:r>
              <a:rPr dirty="0" spc="105">
                <a:latin typeface="Arial"/>
                <a:cs typeface="Arial"/>
              </a:rPr>
              <a:t>(30</a:t>
            </a:r>
            <a:r>
              <a:rPr dirty="0" spc="-114">
                <a:latin typeface="Arial"/>
                <a:cs typeface="Arial"/>
              </a:rPr>
              <a:t> </a:t>
            </a:r>
            <a:r>
              <a:rPr dirty="0" spc="-10">
                <a:latin typeface="Arial"/>
                <a:cs typeface="Arial"/>
              </a:rPr>
              <a:t>marks)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450" y="1187450"/>
            <a:ext cx="11899900" cy="4533912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1105611" y="3020060"/>
            <a:ext cx="158178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90" b="1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dirty="0" sz="2800" spc="-8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163059" y="3055747"/>
            <a:ext cx="158242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90" b="1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dirty="0" sz="2800" spc="-7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12775" y="3544011"/>
            <a:ext cx="5704205" cy="2032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32815" marR="5080" indent="-920750">
              <a:lnSpc>
                <a:spcPct val="100000"/>
              </a:lnSpc>
              <a:spcBef>
                <a:spcPts val="95"/>
              </a:spcBef>
            </a:pP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Conducted</a:t>
            </a:r>
            <a:r>
              <a:rPr dirty="0" sz="2800" spc="-60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dirty="0" sz="2800" spc="-50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dirty="0" sz="2800" spc="-55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spc="-25" b="1" i="1">
                <a:solidFill>
                  <a:srgbClr val="001F5F"/>
                </a:solidFill>
                <a:latin typeface="Times New Roman"/>
                <a:cs typeface="Times New Roman"/>
              </a:rPr>
              <a:t>Teacher</a:t>
            </a:r>
            <a:r>
              <a:rPr dirty="0" sz="2800" spc="-40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/</a:t>
            </a:r>
            <a:r>
              <a:rPr dirty="0" sz="2800" spc="-45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 i="1">
                <a:solidFill>
                  <a:srgbClr val="001F5F"/>
                </a:solidFill>
                <a:latin typeface="Times New Roman"/>
                <a:cs typeface="Times New Roman"/>
              </a:rPr>
              <a:t>Concerned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Department</a:t>
            </a:r>
            <a:r>
              <a:rPr dirty="0" sz="2800" spc="-55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at</a:t>
            </a:r>
            <a:r>
              <a:rPr dirty="0" sz="2800" spc="-55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b="1" i="1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dirty="0" sz="2800" spc="-50" b="1" i="1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dirty="0" sz="2800" spc="-10" b="1" i="1">
                <a:solidFill>
                  <a:srgbClr val="001F5F"/>
                </a:solidFill>
                <a:latin typeface="Times New Roman"/>
                <a:cs typeface="Times New Roman"/>
              </a:rPr>
              <a:t>College</a:t>
            </a:r>
            <a:endParaRPr sz="2800">
              <a:latin typeface="Times New Roman"/>
              <a:cs typeface="Times New Roman"/>
            </a:endParaRPr>
          </a:p>
          <a:p>
            <a:pPr algn="ctr" marL="174625">
              <a:lnSpc>
                <a:spcPct val="100000"/>
              </a:lnSpc>
              <a:spcBef>
                <a:spcPts val="445"/>
              </a:spcBef>
              <a:tabLst>
                <a:tab pos="2633345" algn="l"/>
              </a:tabLst>
            </a:pPr>
            <a:r>
              <a:rPr dirty="0" sz="2400" spc="55" b="1">
                <a:solidFill>
                  <a:srgbClr val="001F5F"/>
                </a:solidFill>
                <a:latin typeface="Arial"/>
                <a:cs typeface="Arial"/>
              </a:rPr>
              <a:t>Better</a:t>
            </a:r>
            <a:r>
              <a:rPr dirty="0" sz="2400" spc="-1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001F5F"/>
                </a:solidFill>
                <a:latin typeface="Arial"/>
                <a:cs typeface="Arial"/>
              </a:rPr>
              <a:t>obtained</a:t>
            </a:r>
            <a:r>
              <a:rPr dirty="0" sz="2400" b="1">
                <a:solidFill>
                  <a:srgbClr val="001F5F"/>
                </a:solidFill>
                <a:latin typeface="Arial"/>
                <a:cs typeface="Arial"/>
              </a:rPr>
              <a:t>	marks</a:t>
            </a:r>
            <a:r>
              <a:rPr dirty="0" sz="2400" spc="-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1F5F"/>
                </a:solidFill>
                <a:latin typeface="Arial"/>
                <a:cs typeface="Arial"/>
              </a:rPr>
              <a:t>will</a:t>
            </a:r>
            <a:r>
              <a:rPr dirty="0" sz="2400" spc="-6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30" b="1">
                <a:solidFill>
                  <a:srgbClr val="001F5F"/>
                </a:solidFill>
                <a:latin typeface="Arial"/>
                <a:cs typeface="Arial"/>
              </a:rPr>
              <a:t>be</a:t>
            </a:r>
            <a:endParaRPr sz="2400">
              <a:latin typeface="Arial"/>
              <a:cs typeface="Arial"/>
            </a:endParaRPr>
          </a:p>
          <a:p>
            <a:pPr algn="ctr" marL="1633855" marR="1483995">
              <a:lnSpc>
                <a:spcPct val="100000"/>
              </a:lnSpc>
            </a:pPr>
            <a:r>
              <a:rPr dirty="0" sz="2400" b="1">
                <a:solidFill>
                  <a:srgbClr val="001F5F"/>
                </a:solidFill>
                <a:latin typeface="Arial"/>
                <a:cs typeface="Arial"/>
              </a:rPr>
              <a:t>considered</a:t>
            </a:r>
            <a:r>
              <a:rPr dirty="0" sz="2400" spc="5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dirty="0" sz="2400" spc="6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dirty="0" sz="2400" spc="85" b="1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dirty="0" sz="2400" spc="-10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200392" y="2316226"/>
            <a:ext cx="4027804" cy="2495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105"/>
              </a:spcBef>
            </a:pPr>
            <a:r>
              <a:rPr dirty="0" sz="4400" spc="185">
                <a:solidFill>
                  <a:srgbClr val="001F5F"/>
                </a:solidFill>
                <a:latin typeface="Arial MT"/>
                <a:cs typeface="Arial MT"/>
              </a:rPr>
              <a:t>Seminar</a:t>
            </a:r>
            <a:r>
              <a:rPr dirty="0" sz="4400" spc="-15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4400" spc="-50">
                <a:solidFill>
                  <a:srgbClr val="001F5F"/>
                </a:solidFill>
                <a:latin typeface="Arial MT"/>
                <a:cs typeface="Arial MT"/>
              </a:rPr>
              <a:t>/ </a:t>
            </a:r>
            <a:r>
              <a:rPr dirty="0" sz="3600" spc="140">
                <a:solidFill>
                  <a:srgbClr val="6F2F9F"/>
                </a:solidFill>
                <a:latin typeface="Arial MT"/>
                <a:cs typeface="Arial MT"/>
              </a:rPr>
              <a:t>Field/Project</a:t>
            </a:r>
            <a:r>
              <a:rPr dirty="0" sz="3600" spc="-55">
                <a:solidFill>
                  <a:srgbClr val="6F2F9F"/>
                </a:solidFill>
                <a:latin typeface="Arial MT"/>
                <a:cs typeface="Arial MT"/>
              </a:rPr>
              <a:t> </a:t>
            </a:r>
            <a:r>
              <a:rPr dirty="0" sz="3600" spc="220">
                <a:solidFill>
                  <a:srgbClr val="6F2F9F"/>
                </a:solidFill>
                <a:latin typeface="Arial MT"/>
                <a:cs typeface="Arial MT"/>
              </a:rPr>
              <a:t>work </a:t>
            </a:r>
            <a:r>
              <a:rPr dirty="0" sz="3800" spc="165">
                <a:solidFill>
                  <a:srgbClr val="6F2F9F"/>
                </a:solidFill>
                <a:latin typeface="Arial MT"/>
                <a:cs typeface="Arial MT"/>
              </a:rPr>
              <a:t>Assignment-</a:t>
            </a:r>
            <a:r>
              <a:rPr dirty="0" sz="3800" spc="-25">
                <a:solidFill>
                  <a:srgbClr val="6F2F9F"/>
                </a:solidFill>
                <a:latin typeface="Arial MT"/>
                <a:cs typeface="Arial MT"/>
              </a:rPr>
              <a:t>10% </a:t>
            </a:r>
            <a:r>
              <a:rPr dirty="0" sz="4400" spc="140">
                <a:solidFill>
                  <a:srgbClr val="C00000"/>
                </a:solidFill>
                <a:latin typeface="Arial MT"/>
                <a:cs typeface="Arial MT"/>
              </a:rPr>
              <a:t>10</a:t>
            </a:r>
            <a:r>
              <a:rPr dirty="0" sz="4400" spc="-14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dirty="0" sz="4400" spc="155">
                <a:solidFill>
                  <a:srgbClr val="C00000"/>
                </a:solidFill>
                <a:latin typeface="Arial MT"/>
                <a:cs typeface="Arial MT"/>
              </a:rPr>
              <a:t>Marks</a:t>
            </a:r>
            <a:endParaRPr sz="4400">
              <a:latin typeface="Arial MT"/>
              <a:cs typeface="Arial MT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1403350" y="5154548"/>
            <a:ext cx="10133330" cy="1710055"/>
            <a:chOff x="1403350" y="5154548"/>
            <a:chExt cx="10133330" cy="1710055"/>
          </a:xfrm>
        </p:grpSpPr>
        <p:sp>
          <p:nvSpPr>
            <p:cNvPr id="12" name="object 12" descr=""/>
            <p:cNvSpPr/>
            <p:nvPr/>
          </p:nvSpPr>
          <p:spPr>
            <a:xfrm>
              <a:off x="1409700" y="5160898"/>
              <a:ext cx="10120630" cy="1697355"/>
            </a:xfrm>
            <a:custGeom>
              <a:avLst/>
              <a:gdLst/>
              <a:ahLst/>
              <a:cxnLst/>
              <a:rect l="l" t="t" r="r" b="b"/>
              <a:pathLst>
                <a:path w="10120630" h="1697354">
                  <a:moveTo>
                    <a:pt x="5060188" y="0"/>
                  </a:moveTo>
                  <a:lnTo>
                    <a:pt x="4635881" y="424306"/>
                  </a:lnTo>
                  <a:lnTo>
                    <a:pt x="4847971" y="424306"/>
                  </a:lnTo>
                  <a:lnTo>
                    <a:pt x="4847971" y="594410"/>
                  </a:lnTo>
                  <a:lnTo>
                    <a:pt x="0" y="594410"/>
                  </a:lnTo>
                  <a:lnTo>
                    <a:pt x="0" y="1697100"/>
                  </a:lnTo>
                  <a:lnTo>
                    <a:pt x="10120249" y="1697100"/>
                  </a:lnTo>
                  <a:lnTo>
                    <a:pt x="10120249" y="594410"/>
                  </a:lnTo>
                  <a:lnTo>
                    <a:pt x="5272278" y="594410"/>
                  </a:lnTo>
                  <a:lnTo>
                    <a:pt x="5272278" y="424306"/>
                  </a:lnTo>
                  <a:lnTo>
                    <a:pt x="5484368" y="424306"/>
                  </a:lnTo>
                  <a:lnTo>
                    <a:pt x="5060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409700" y="5160898"/>
              <a:ext cx="10120630" cy="1697355"/>
            </a:xfrm>
            <a:custGeom>
              <a:avLst/>
              <a:gdLst/>
              <a:ahLst/>
              <a:cxnLst/>
              <a:rect l="l" t="t" r="r" b="b"/>
              <a:pathLst>
                <a:path w="10120630" h="1697354">
                  <a:moveTo>
                    <a:pt x="0" y="594410"/>
                  </a:moveTo>
                  <a:lnTo>
                    <a:pt x="4847971" y="594410"/>
                  </a:lnTo>
                  <a:lnTo>
                    <a:pt x="4847971" y="424306"/>
                  </a:lnTo>
                  <a:lnTo>
                    <a:pt x="4635881" y="424306"/>
                  </a:lnTo>
                  <a:lnTo>
                    <a:pt x="5060188" y="0"/>
                  </a:lnTo>
                  <a:lnTo>
                    <a:pt x="5484368" y="424306"/>
                  </a:lnTo>
                  <a:lnTo>
                    <a:pt x="5272278" y="424306"/>
                  </a:lnTo>
                  <a:lnTo>
                    <a:pt x="5272278" y="594410"/>
                  </a:lnTo>
                  <a:lnTo>
                    <a:pt x="10120249" y="594410"/>
                  </a:lnTo>
                  <a:lnTo>
                    <a:pt x="10120249" y="1697100"/>
                  </a:lnTo>
                  <a:lnTo>
                    <a:pt x="0" y="1697100"/>
                  </a:lnTo>
                  <a:lnTo>
                    <a:pt x="0" y="59441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2400680" y="6011976"/>
            <a:ext cx="81337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FFC000"/>
                </a:solidFill>
                <a:latin typeface="Arial"/>
                <a:cs typeface="Arial"/>
              </a:rPr>
              <a:t>Conducted</a:t>
            </a:r>
            <a:r>
              <a:rPr dirty="0" sz="3600" spc="3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FFC000"/>
                </a:solidFill>
                <a:latin typeface="Arial"/>
                <a:cs typeface="Arial"/>
              </a:rPr>
              <a:t>during</a:t>
            </a:r>
            <a:r>
              <a:rPr dirty="0" sz="3600" spc="65" b="1">
                <a:solidFill>
                  <a:srgbClr val="FFC000"/>
                </a:solidFill>
                <a:latin typeface="Arial"/>
                <a:cs typeface="Arial"/>
              </a:rPr>
              <a:t> prescribed</a:t>
            </a:r>
            <a:r>
              <a:rPr dirty="0" sz="3600" spc="45" b="1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dirty="0" sz="3600" spc="50" b="1">
                <a:solidFill>
                  <a:srgbClr val="FFC000"/>
                </a:solidFill>
                <a:latin typeface="Arial"/>
                <a:cs typeface="Arial"/>
              </a:rPr>
              <a:t>period</a:t>
            </a:r>
            <a:endParaRPr sz="3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291208" y="1394205"/>
            <a:ext cx="422148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7310">
              <a:lnSpc>
                <a:spcPts val="4085"/>
              </a:lnSpc>
              <a:spcBef>
                <a:spcPts val="100"/>
              </a:spcBef>
            </a:pPr>
            <a:r>
              <a:rPr dirty="0" sz="3600" spc="25" b="1">
                <a:solidFill>
                  <a:srgbClr val="C00000"/>
                </a:solidFill>
                <a:latin typeface="Arial"/>
                <a:cs typeface="Arial"/>
              </a:rPr>
              <a:t>20%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ts val="3120"/>
              </a:lnSpc>
            </a:pPr>
            <a:r>
              <a:rPr dirty="0" sz="2800" b="1">
                <a:solidFill>
                  <a:srgbClr val="001F5F"/>
                </a:solidFill>
                <a:latin typeface="Arial"/>
                <a:cs typeface="Arial"/>
              </a:rPr>
              <a:t>Quiz</a:t>
            </a:r>
            <a:r>
              <a:rPr dirty="0" sz="2800" spc="-10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001F5F"/>
                </a:solidFill>
                <a:latin typeface="Arial"/>
                <a:cs typeface="Arial"/>
              </a:rPr>
              <a:t>/</a:t>
            </a:r>
            <a:r>
              <a:rPr dirty="0" sz="2800" spc="-7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001F5F"/>
                </a:solidFill>
                <a:latin typeface="Arial"/>
                <a:cs typeface="Arial"/>
              </a:rPr>
              <a:t>Test</a:t>
            </a:r>
            <a:r>
              <a:rPr dirty="0" sz="2800" spc="-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001F5F"/>
                </a:solidFill>
                <a:latin typeface="Arial"/>
                <a:cs typeface="Arial"/>
              </a:rPr>
              <a:t>Examination</a:t>
            </a:r>
            <a:r>
              <a:rPr dirty="0" sz="2800" spc="-9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-50" b="1">
                <a:solidFill>
                  <a:srgbClr val="001F5F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algn="ctr" marL="4445">
              <a:lnSpc>
                <a:spcPts val="3595"/>
              </a:lnSpc>
            </a:pPr>
            <a:r>
              <a:rPr dirty="0" sz="2800" b="1">
                <a:solidFill>
                  <a:srgbClr val="001F5F"/>
                </a:solidFill>
                <a:latin typeface="Arial"/>
                <a:cs typeface="Arial"/>
              </a:rPr>
              <a:t>Twice</a:t>
            </a:r>
            <a:r>
              <a:rPr dirty="0" sz="2800" spc="-25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2800" spc="90">
                <a:solidFill>
                  <a:srgbClr val="001F5F"/>
                </a:solidFill>
                <a:latin typeface="Arial MT"/>
                <a:cs typeface="Arial MT"/>
              </a:rPr>
              <a:t>(</a:t>
            </a:r>
            <a:r>
              <a:rPr dirty="0" sz="3000" spc="90" b="1">
                <a:solidFill>
                  <a:srgbClr val="C00000"/>
                </a:solidFill>
                <a:latin typeface="Arial"/>
                <a:cs typeface="Arial"/>
              </a:rPr>
              <a:t>20</a:t>
            </a:r>
            <a:r>
              <a:rPr dirty="0" sz="3000" spc="2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3000" spc="-10" b="1">
                <a:solidFill>
                  <a:srgbClr val="C00000"/>
                </a:solidFill>
                <a:latin typeface="Arial"/>
                <a:cs typeface="Arial"/>
              </a:rPr>
              <a:t>marks</a:t>
            </a:r>
            <a:r>
              <a:rPr dirty="0" sz="2800" spc="-10">
                <a:solidFill>
                  <a:srgbClr val="001F5F"/>
                </a:solidFill>
                <a:latin typeface="Arial MT"/>
                <a:cs typeface="Arial MT"/>
              </a:rPr>
              <a:t>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424929" y="3102610"/>
            <a:ext cx="46990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0">
                <a:solidFill>
                  <a:srgbClr val="C00000"/>
                </a:solidFill>
                <a:latin typeface="Arial MT"/>
                <a:cs typeface="Arial MT"/>
              </a:rPr>
              <a:t>+</a:t>
            </a:r>
            <a:endParaRPr sz="6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227452" y="74123"/>
            <a:ext cx="7735570" cy="45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475"/>
              </a:lnSpc>
              <a:tabLst>
                <a:tab pos="1901825" algn="l"/>
                <a:tab pos="4817110" algn="l"/>
              </a:tabLst>
            </a:pPr>
            <a:r>
              <a:rPr dirty="0" sz="3200" spc="204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200" spc="204" b="1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dirty="0" sz="3200" b="1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dirty="0" sz="3200" spc="11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200" spc="110" b="1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r>
              <a:rPr dirty="0" sz="3200" b="1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dirty="0" sz="3200" spc="130" b="1">
                <a:solidFill>
                  <a:srgbClr val="FFFF00"/>
                </a:solidFill>
                <a:latin typeface="Georgia"/>
                <a:cs typeface="Georgia"/>
              </a:rPr>
              <a:t>P</a:t>
            </a:r>
            <a:r>
              <a:rPr dirty="0" cap="small" sz="3200" spc="130" b="1">
                <a:solidFill>
                  <a:srgbClr val="FFFF00"/>
                </a:solidFill>
                <a:latin typeface="Georgia"/>
                <a:cs typeface="Georgia"/>
              </a:rPr>
              <a:t>reparation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87192" y="14732"/>
            <a:ext cx="68148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SEMESTER</a:t>
            </a:r>
            <a:r>
              <a:rPr dirty="0" spc="-125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WISE</a:t>
            </a:r>
            <a:r>
              <a:rPr dirty="0" spc="-100">
                <a:latin typeface="Arial"/>
                <a:cs typeface="Arial"/>
              </a:rPr>
              <a:t> </a:t>
            </a:r>
            <a:r>
              <a:rPr dirty="0" spc="-10">
                <a:latin typeface="Arial"/>
                <a:cs typeface="Arial"/>
              </a:rPr>
              <a:t>PROMOTION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0" y="4041775"/>
            <a:ext cx="12192000" cy="96456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marL="800735" marR="372110" indent="-421640">
              <a:lnSpc>
                <a:spcPct val="102499"/>
              </a:lnSpc>
              <a:spcBef>
                <a:spcPts val="465"/>
              </a:spcBef>
              <a:buSzPct val="114285"/>
              <a:buFont typeface="Wingdings"/>
              <a:buChar char=""/>
              <a:tabLst>
                <a:tab pos="1969135" algn="l"/>
              </a:tabLst>
            </a:pPr>
            <a:r>
              <a:rPr dirty="0" sz="2800" spc="-10" b="1">
                <a:latin typeface="Arial"/>
                <a:cs typeface="Arial"/>
              </a:rPr>
              <a:t>Any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one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spc="50" b="1">
                <a:latin typeface="Arial"/>
                <a:cs typeface="Arial"/>
              </a:rPr>
              <a:t>can</a:t>
            </a:r>
            <a:r>
              <a:rPr dirty="0" sz="2800" spc="-70" b="1">
                <a:latin typeface="Arial"/>
                <a:cs typeface="Arial"/>
              </a:rPr>
              <a:t> </a:t>
            </a:r>
            <a:r>
              <a:rPr dirty="0" sz="2800" spc="55" b="1">
                <a:latin typeface="Arial"/>
                <a:cs typeface="Arial"/>
              </a:rPr>
              <a:t>repeat</a:t>
            </a:r>
            <a:r>
              <a:rPr dirty="0" sz="2800" spc="-10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the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ESE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to</a:t>
            </a:r>
            <a:r>
              <a:rPr dirty="0" sz="2800" spc="-60" b="1">
                <a:latin typeface="Arial"/>
                <a:cs typeface="Arial"/>
              </a:rPr>
              <a:t> </a:t>
            </a:r>
            <a:r>
              <a:rPr dirty="0" sz="2800" spc="65" b="1">
                <a:latin typeface="Arial"/>
                <a:cs typeface="Arial"/>
              </a:rPr>
              <a:t>clear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spc="50" b="1">
                <a:latin typeface="Arial"/>
                <a:cs typeface="Arial"/>
              </a:rPr>
              <a:t>their</a:t>
            </a:r>
            <a:r>
              <a:rPr dirty="0" sz="2800" spc="-10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backlog</a:t>
            </a:r>
            <a:r>
              <a:rPr dirty="0" sz="2800" spc="-10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courses</a:t>
            </a:r>
            <a:r>
              <a:rPr dirty="0" sz="2800" spc="-8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in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spc="25" b="1">
                <a:latin typeface="Arial"/>
                <a:cs typeface="Arial"/>
              </a:rPr>
              <a:t>co- </a:t>
            </a:r>
            <a:r>
              <a:rPr dirty="0" sz="2800" spc="25" b="1">
                <a:latin typeface="Arial"/>
                <a:cs typeface="Arial"/>
              </a:rPr>
              <a:t>	</a:t>
            </a:r>
            <a:r>
              <a:rPr dirty="0" sz="2800" b="1">
                <a:latin typeface="Arial"/>
                <a:cs typeface="Arial"/>
              </a:rPr>
              <a:t>respective</a:t>
            </a:r>
            <a:r>
              <a:rPr dirty="0" sz="2800" spc="-7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ESE</a:t>
            </a:r>
            <a:r>
              <a:rPr dirty="0" sz="2800" spc="-1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(Odd</a:t>
            </a:r>
            <a:r>
              <a:rPr dirty="0" sz="2800" spc="-7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in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odd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spc="80" b="1">
                <a:latin typeface="Arial"/>
                <a:cs typeface="Arial"/>
              </a:rPr>
              <a:t>&amp;</a:t>
            </a:r>
            <a:r>
              <a:rPr dirty="0" sz="2800" spc="-2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Even</a:t>
            </a:r>
            <a:r>
              <a:rPr dirty="0" sz="2800" spc="-2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in</a:t>
            </a:r>
            <a:r>
              <a:rPr dirty="0" sz="2800" spc="-4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even</a:t>
            </a:r>
            <a:r>
              <a:rPr dirty="0" sz="2800" spc="-4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only)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-6350" y="742950"/>
            <a:ext cx="7223125" cy="852805"/>
            <a:chOff x="-6350" y="742950"/>
            <a:chExt cx="7223125" cy="852805"/>
          </a:xfrm>
        </p:grpSpPr>
        <p:sp>
          <p:nvSpPr>
            <p:cNvPr id="7" name="object 7" descr=""/>
            <p:cNvSpPr/>
            <p:nvPr/>
          </p:nvSpPr>
          <p:spPr>
            <a:xfrm>
              <a:off x="0" y="749300"/>
              <a:ext cx="7210425" cy="840105"/>
            </a:xfrm>
            <a:custGeom>
              <a:avLst/>
              <a:gdLst/>
              <a:ahLst/>
              <a:cxnLst/>
              <a:rect l="l" t="t" r="r" b="b"/>
              <a:pathLst>
                <a:path w="7210425" h="840105">
                  <a:moveTo>
                    <a:pt x="4685157" y="0"/>
                  </a:moveTo>
                  <a:lnTo>
                    <a:pt x="0" y="0"/>
                  </a:lnTo>
                  <a:lnTo>
                    <a:pt x="0" y="839851"/>
                  </a:lnTo>
                  <a:lnTo>
                    <a:pt x="4685157" y="839851"/>
                  </a:lnTo>
                  <a:lnTo>
                    <a:pt x="4685157" y="524890"/>
                  </a:lnTo>
                  <a:lnTo>
                    <a:pt x="7000494" y="524890"/>
                  </a:lnTo>
                  <a:lnTo>
                    <a:pt x="7000494" y="629792"/>
                  </a:lnTo>
                  <a:lnTo>
                    <a:pt x="7210425" y="419862"/>
                  </a:lnTo>
                  <a:lnTo>
                    <a:pt x="7000494" y="209930"/>
                  </a:lnTo>
                  <a:lnTo>
                    <a:pt x="7000494" y="314960"/>
                  </a:lnTo>
                  <a:lnTo>
                    <a:pt x="4685157" y="314960"/>
                  </a:lnTo>
                  <a:lnTo>
                    <a:pt x="4685157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0" y="749300"/>
              <a:ext cx="7210425" cy="840105"/>
            </a:xfrm>
            <a:custGeom>
              <a:avLst/>
              <a:gdLst/>
              <a:ahLst/>
              <a:cxnLst/>
              <a:rect l="l" t="t" r="r" b="b"/>
              <a:pathLst>
                <a:path w="7210425" h="840105">
                  <a:moveTo>
                    <a:pt x="0" y="0"/>
                  </a:moveTo>
                  <a:lnTo>
                    <a:pt x="4685157" y="0"/>
                  </a:lnTo>
                  <a:lnTo>
                    <a:pt x="4685157" y="314960"/>
                  </a:lnTo>
                  <a:lnTo>
                    <a:pt x="7000494" y="314960"/>
                  </a:lnTo>
                  <a:lnTo>
                    <a:pt x="7000494" y="209930"/>
                  </a:lnTo>
                  <a:lnTo>
                    <a:pt x="7210425" y="419862"/>
                  </a:lnTo>
                  <a:lnTo>
                    <a:pt x="7000494" y="629792"/>
                  </a:lnTo>
                  <a:lnTo>
                    <a:pt x="7000494" y="524890"/>
                  </a:lnTo>
                  <a:lnTo>
                    <a:pt x="4685157" y="524890"/>
                  </a:lnTo>
                  <a:lnTo>
                    <a:pt x="4685157" y="839851"/>
                  </a:lnTo>
                  <a:lnTo>
                    <a:pt x="0" y="839851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78739" y="905382"/>
            <a:ext cx="4113529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130">
                <a:solidFill>
                  <a:srgbClr val="001F5F"/>
                </a:solidFill>
                <a:latin typeface="Arial MT"/>
                <a:cs typeface="Arial MT"/>
              </a:rPr>
              <a:t>Odd</a:t>
            </a:r>
            <a:r>
              <a:rPr dirty="0" sz="2800" spc="-10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2800" spc="105">
                <a:solidFill>
                  <a:srgbClr val="001F5F"/>
                </a:solidFill>
                <a:latin typeface="Arial MT"/>
                <a:cs typeface="Arial MT"/>
              </a:rPr>
              <a:t>Semester:</a:t>
            </a:r>
            <a:r>
              <a:rPr dirty="0" sz="2800" spc="-3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105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dirty="0" sz="3200" spc="-7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dirty="0" sz="3200" spc="-8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105">
                <a:solidFill>
                  <a:srgbClr val="001F5F"/>
                </a:solidFill>
                <a:latin typeface="Arial MT"/>
                <a:cs typeface="Arial MT"/>
              </a:rPr>
              <a:t>III</a:t>
            </a:r>
            <a:r>
              <a:rPr dirty="0" sz="3200" spc="-10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dirty="0" sz="3200" spc="-8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10">
                <a:solidFill>
                  <a:srgbClr val="001F5F"/>
                </a:solidFill>
                <a:latin typeface="Arial MT"/>
                <a:cs typeface="Arial MT"/>
              </a:rPr>
              <a:t>V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7143750" y="758888"/>
            <a:ext cx="5054600" cy="881380"/>
            <a:chOff x="7143750" y="758888"/>
            <a:chExt cx="5054600" cy="881380"/>
          </a:xfrm>
        </p:grpSpPr>
        <p:sp>
          <p:nvSpPr>
            <p:cNvPr id="11" name="object 11" descr=""/>
            <p:cNvSpPr/>
            <p:nvPr/>
          </p:nvSpPr>
          <p:spPr>
            <a:xfrm>
              <a:off x="7150100" y="765238"/>
              <a:ext cx="5041900" cy="868680"/>
            </a:xfrm>
            <a:custGeom>
              <a:avLst/>
              <a:gdLst/>
              <a:ahLst/>
              <a:cxnLst/>
              <a:rect l="l" t="t" r="r" b="b"/>
              <a:pathLst>
                <a:path w="5041900" h="868680">
                  <a:moveTo>
                    <a:pt x="5041900" y="0"/>
                  </a:moveTo>
                  <a:lnTo>
                    <a:pt x="0" y="0"/>
                  </a:lnTo>
                  <a:lnTo>
                    <a:pt x="0" y="868362"/>
                  </a:lnTo>
                  <a:lnTo>
                    <a:pt x="5041900" y="868362"/>
                  </a:lnTo>
                  <a:lnTo>
                    <a:pt x="5041900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150100" y="765238"/>
              <a:ext cx="5041900" cy="868680"/>
            </a:xfrm>
            <a:custGeom>
              <a:avLst/>
              <a:gdLst/>
              <a:ahLst/>
              <a:cxnLst/>
              <a:rect l="l" t="t" r="r" b="b"/>
              <a:pathLst>
                <a:path w="5041900" h="868680">
                  <a:moveTo>
                    <a:pt x="0" y="868362"/>
                  </a:moveTo>
                  <a:lnTo>
                    <a:pt x="5041900" y="868362"/>
                  </a:lnTo>
                  <a:lnTo>
                    <a:pt x="5041900" y="0"/>
                  </a:lnTo>
                  <a:lnTo>
                    <a:pt x="0" y="0"/>
                  </a:lnTo>
                  <a:lnTo>
                    <a:pt x="0" y="86836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7413497" y="935482"/>
            <a:ext cx="451802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65">
                <a:solidFill>
                  <a:srgbClr val="001F5F"/>
                </a:solidFill>
                <a:latin typeface="Arial MT"/>
                <a:cs typeface="Arial MT"/>
              </a:rPr>
              <a:t>Even</a:t>
            </a:r>
            <a:r>
              <a:rPr dirty="0" sz="2800" spc="-7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2800" spc="110">
                <a:solidFill>
                  <a:srgbClr val="001F5F"/>
                </a:solidFill>
                <a:latin typeface="Arial MT"/>
                <a:cs typeface="Arial MT"/>
              </a:rPr>
              <a:t>Semester:</a:t>
            </a:r>
            <a:r>
              <a:rPr dirty="0" sz="2800" spc="-5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105">
                <a:solidFill>
                  <a:srgbClr val="001F5F"/>
                </a:solidFill>
                <a:latin typeface="Arial MT"/>
                <a:cs typeface="Arial MT"/>
              </a:rPr>
              <a:t>II</a:t>
            </a:r>
            <a:r>
              <a:rPr dirty="0" sz="3200" spc="-7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dirty="0" sz="3200" spc="-10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90">
                <a:solidFill>
                  <a:srgbClr val="001F5F"/>
                </a:solidFill>
                <a:latin typeface="Arial MT"/>
                <a:cs typeface="Arial MT"/>
              </a:rPr>
              <a:t>IV</a:t>
            </a:r>
            <a:r>
              <a:rPr dirty="0" sz="3200" spc="-7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dirty="0" sz="3200" spc="-75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dirty="0" sz="3200" spc="65">
                <a:solidFill>
                  <a:srgbClr val="001F5F"/>
                </a:solidFill>
                <a:latin typeface="Arial MT"/>
                <a:cs typeface="Arial MT"/>
              </a:rPr>
              <a:t>VI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-6350" y="1701800"/>
            <a:ext cx="12204700" cy="838200"/>
            <a:chOff x="-6350" y="1701800"/>
            <a:chExt cx="12204700" cy="838200"/>
          </a:xfrm>
        </p:grpSpPr>
        <p:sp>
          <p:nvSpPr>
            <p:cNvPr id="15" name="object 15" descr=""/>
            <p:cNvSpPr/>
            <p:nvPr/>
          </p:nvSpPr>
          <p:spPr>
            <a:xfrm>
              <a:off x="0" y="1708150"/>
              <a:ext cx="3478529" cy="779780"/>
            </a:xfrm>
            <a:custGeom>
              <a:avLst/>
              <a:gdLst/>
              <a:ahLst/>
              <a:cxnLst/>
              <a:rect l="l" t="t" r="r" b="b"/>
              <a:pathLst>
                <a:path w="3478529" h="779780">
                  <a:moveTo>
                    <a:pt x="1739138" y="0"/>
                  </a:moveTo>
                  <a:lnTo>
                    <a:pt x="1592882" y="1358"/>
                  </a:lnTo>
                  <a:lnTo>
                    <a:pt x="1449979" y="5362"/>
                  </a:lnTo>
                  <a:lnTo>
                    <a:pt x="1310912" y="11903"/>
                  </a:lnTo>
                  <a:lnTo>
                    <a:pt x="1176164" y="20873"/>
                  </a:lnTo>
                  <a:lnTo>
                    <a:pt x="1110560" y="26234"/>
                  </a:lnTo>
                  <a:lnTo>
                    <a:pt x="1046217" y="32163"/>
                  </a:lnTo>
                  <a:lnTo>
                    <a:pt x="983195" y="38644"/>
                  </a:lnTo>
                  <a:lnTo>
                    <a:pt x="921554" y="45665"/>
                  </a:lnTo>
                  <a:lnTo>
                    <a:pt x="861356" y="53213"/>
                  </a:lnTo>
                  <a:lnTo>
                    <a:pt x="802659" y="61272"/>
                  </a:lnTo>
                  <a:lnTo>
                    <a:pt x="745525" y="69831"/>
                  </a:lnTo>
                  <a:lnTo>
                    <a:pt x="690014" y="78875"/>
                  </a:lnTo>
                  <a:lnTo>
                    <a:pt x="636187" y="88391"/>
                  </a:lnTo>
                  <a:lnTo>
                    <a:pt x="584102" y="98365"/>
                  </a:lnTo>
                  <a:lnTo>
                    <a:pt x="533822" y="108784"/>
                  </a:lnTo>
                  <a:lnTo>
                    <a:pt x="485406" y="119635"/>
                  </a:lnTo>
                  <a:lnTo>
                    <a:pt x="438915" y="130903"/>
                  </a:lnTo>
                  <a:lnTo>
                    <a:pt x="394409" y="142576"/>
                  </a:lnTo>
                  <a:lnTo>
                    <a:pt x="351948" y="154640"/>
                  </a:lnTo>
                  <a:lnTo>
                    <a:pt x="311593" y="167080"/>
                  </a:lnTo>
                  <a:lnTo>
                    <a:pt x="273404" y="179885"/>
                  </a:lnTo>
                  <a:lnTo>
                    <a:pt x="237441" y="193040"/>
                  </a:lnTo>
                  <a:lnTo>
                    <a:pt x="172437" y="220345"/>
                  </a:lnTo>
                  <a:lnTo>
                    <a:pt x="117063" y="248889"/>
                  </a:lnTo>
                  <a:lnTo>
                    <a:pt x="71802" y="278564"/>
                  </a:lnTo>
                  <a:lnTo>
                    <a:pt x="37137" y="309260"/>
                  </a:lnTo>
                  <a:lnTo>
                    <a:pt x="13550" y="340871"/>
                  </a:lnTo>
                  <a:lnTo>
                    <a:pt x="0" y="389763"/>
                  </a:lnTo>
                  <a:lnTo>
                    <a:pt x="1525" y="406239"/>
                  </a:lnTo>
                  <a:lnTo>
                    <a:pt x="23928" y="454567"/>
                  </a:lnTo>
                  <a:lnTo>
                    <a:pt x="53114" y="485734"/>
                  </a:lnTo>
                  <a:lnTo>
                    <a:pt x="93137" y="515933"/>
                  </a:lnTo>
                  <a:lnTo>
                    <a:pt x="143515" y="545056"/>
                  </a:lnTo>
                  <a:lnTo>
                    <a:pt x="203764" y="572994"/>
                  </a:lnTo>
                  <a:lnTo>
                    <a:pt x="273402" y="599640"/>
                  </a:lnTo>
                  <a:lnTo>
                    <a:pt x="311591" y="612445"/>
                  </a:lnTo>
                  <a:lnTo>
                    <a:pt x="351946" y="624885"/>
                  </a:lnTo>
                  <a:lnTo>
                    <a:pt x="394407" y="636949"/>
                  </a:lnTo>
                  <a:lnTo>
                    <a:pt x="438913" y="648622"/>
                  </a:lnTo>
                  <a:lnTo>
                    <a:pt x="485405" y="659890"/>
                  </a:lnTo>
                  <a:lnTo>
                    <a:pt x="533821" y="670741"/>
                  </a:lnTo>
                  <a:lnTo>
                    <a:pt x="584101" y="681160"/>
                  </a:lnTo>
                  <a:lnTo>
                    <a:pt x="636185" y="691134"/>
                  </a:lnTo>
                  <a:lnTo>
                    <a:pt x="690013" y="700650"/>
                  </a:lnTo>
                  <a:lnTo>
                    <a:pt x="745524" y="709694"/>
                  </a:lnTo>
                  <a:lnTo>
                    <a:pt x="802658" y="718253"/>
                  </a:lnTo>
                  <a:lnTo>
                    <a:pt x="861355" y="726312"/>
                  </a:lnTo>
                  <a:lnTo>
                    <a:pt x="921554" y="733860"/>
                  </a:lnTo>
                  <a:lnTo>
                    <a:pt x="983194" y="740881"/>
                  </a:lnTo>
                  <a:lnTo>
                    <a:pt x="1046216" y="747362"/>
                  </a:lnTo>
                  <a:lnTo>
                    <a:pt x="1110559" y="753291"/>
                  </a:lnTo>
                  <a:lnTo>
                    <a:pt x="1176163" y="758652"/>
                  </a:lnTo>
                  <a:lnTo>
                    <a:pt x="1310912" y="767622"/>
                  </a:lnTo>
                  <a:lnTo>
                    <a:pt x="1449979" y="774163"/>
                  </a:lnTo>
                  <a:lnTo>
                    <a:pt x="1592882" y="778167"/>
                  </a:lnTo>
                  <a:lnTo>
                    <a:pt x="1739138" y="779526"/>
                  </a:lnTo>
                  <a:lnTo>
                    <a:pt x="1885392" y="778167"/>
                  </a:lnTo>
                  <a:lnTo>
                    <a:pt x="2028293" y="774163"/>
                  </a:lnTo>
                  <a:lnTo>
                    <a:pt x="2167359" y="767622"/>
                  </a:lnTo>
                  <a:lnTo>
                    <a:pt x="2302107" y="758652"/>
                  </a:lnTo>
                  <a:lnTo>
                    <a:pt x="2367711" y="753291"/>
                  </a:lnTo>
                  <a:lnTo>
                    <a:pt x="2432053" y="747362"/>
                  </a:lnTo>
                  <a:lnTo>
                    <a:pt x="2495075" y="740881"/>
                  </a:lnTo>
                  <a:lnTo>
                    <a:pt x="2556716" y="733860"/>
                  </a:lnTo>
                  <a:lnTo>
                    <a:pt x="2616914" y="726312"/>
                  </a:lnTo>
                  <a:lnTo>
                    <a:pt x="2675611" y="718253"/>
                  </a:lnTo>
                  <a:lnTo>
                    <a:pt x="2732745" y="709694"/>
                  </a:lnTo>
                  <a:lnTo>
                    <a:pt x="2788256" y="700650"/>
                  </a:lnTo>
                  <a:lnTo>
                    <a:pt x="2842084" y="691134"/>
                  </a:lnTo>
                  <a:lnTo>
                    <a:pt x="2894169" y="681160"/>
                  </a:lnTo>
                  <a:lnTo>
                    <a:pt x="2944449" y="670741"/>
                  </a:lnTo>
                  <a:lnTo>
                    <a:pt x="2992866" y="659890"/>
                  </a:lnTo>
                  <a:lnTo>
                    <a:pt x="3039357" y="648622"/>
                  </a:lnTo>
                  <a:lnTo>
                    <a:pt x="3083864" y="636949"/>
                  </a:lnTo>
                  <a:lnTo>
                    <a:pt x="3126325" y="624885"/>
                  </a:lnTo>
                  <a:lnTo>
                    <a:pt x="3166680" y="612445"/>
                  </a:lnTo>
                  <a:lnTo>
                    <a:pt x="3204870" y="599640"/>
                  </a:lnTo>
                  <a:lnTo>
                    <a:pt x="3240833" y="586485"/>
                  </a:lnTo>
                  <a:lnTo>
                    <a:pt x="3305837" y="559180"/>
                  </a:lnTo>
                  <a:lnTo>
                    <a:pt x="3361212" y="530636"/>
                  </a:lnTo>
                  <a:lnTo>
                    <a:pt x="3406473" y="500961"/>
                  </a:lnTo>
                  <a:lnTo>
                    <a:pt x="3441139" y="470265"/>
                  </a:lnTo>
                  <a:lnTo>
                    <a:pt x="3464725" y="438654"/>
                  </a:lnTo>
                  <a:lnTo>
                    <a:pt x="3478276" y="389763"/>
                  </a:lnTo>
                  <a:lnTo>
                    <a:pt x="3476750" y="373286"/>
                  </a:lnTo>
                  <a:lnTo>
                    <a:pt x="3454347" y="324958"/>
                  </a:lnTo>
                  <a:lnTo>
                    <a:pt x="3425161" y="293791"/>
                  </a:lnTo>
                  <a:lnTo>
                    <a:pt x="3385137" y="263592"/>
                  </a:lnTo>
                  <a:lnTo>
                    <a:pt x="3334759" y="234469"/>
                  </a:lnTo>
                  <a:lnTo>
                    <a:pt x="3274509" y="206531"/>
                  </a:lnTo>
                  <a:lnTo>
                    <a:pt x="3204870" y="179885"/>
                  </a:lnTo>
                  <a:lnTo>
                    <a:pt x="3166680" y="167080"/>
                  </a:lnTo>
                  <a:lnTo>
                    <a:pt x="3126325" y="154640"/>
                  </a:lnTo>
                  <a:lnTo>
                    <a:pt x="3083864" y="142576"/>
                  </a:lnTo>
                  <a:lnTo>
                    <a:pt x="3039357" y="130903"/>
                  </a:lnTo>
                  <a:lnTo>
                    <a:pt x="2992866" y="119635"/>
                  </a:lnTo>
                  <a:lnTo>
                    <a:pt x="2944449" y="108784"/>
                  </a:lnTo>
                  <a:lnTo>
                    <a:pt x="2894169" y="98365"/>
                  </a:lnTo>
                  <a:lnTo>
                    <a:pt x="2842084" y="88391"/>
                  </a:lnTo>
                  <a:lnTo>
                    <a:pt x="2788256" y="78875"/>
                  </a:lnTo>
                  <a:lnTo>
                    <a:pt x="2732745" y="69831"/>
                  </a:lnTo>
                  <a:lnTo>
                    <a:pt x="2675611" y="61272"/>
                  </a:lnTo>
                  <a:lnTo>
                    <a:pt x="2616914" y="53213"/>
                  </a:lnTo>
                  <a:lnTo>
                    <a:pt x="2556716" y="45665"/>
                  </a:lnTo>
                  <a:lnTo>
                    <a:pt x="2495075" y="38644"/>
                  </a:lnTo>
                  <a:lnTo>
                    <a:pt x="2432053" y="32163"/>
                  </a:lnTo>
                  <a:lnTo>
                    <a:pt x="2367711" y="26234"/>
                  </a:lnTo>
                  <a:lnTo>
                    <a:pt x="2302107" y="20873"/>
                  </a:lnTo>
                  <a:lnTo>
                    <a:pt x="2167359" y="11903"/>
                  </a:lnTo>
                  <a:lnTo>
                    <a:pt x="2028293" y="5362"/>
                  </a:lnTo>
                  <a:lnTo>
                    <a:pt x="1885392" y="1358"/>
                  </a:lnTo>
                  <a:lnTo>
                    <a:pt x="1739138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0" y="1708150"/>
              <a:ext cx="3478529" cy="779780"/>
            </a:xfrm>
            <a:custGeom>
              <a:avLst/>
              <a:gdLst/>
              <a:ahLst/>
              <a:cxnLst/>
              <a:rect l="l" t="t" r="r" b="b"/>
              <a:pathLst>
                <a:path w="3478529" h="779780">
                  <a:moveTo>
                    <a:pt x="0" y="389763"/>
                  </a:moveTo>
                  <a:lnTo>
                    <a:pt x="13550" y="340871"/>
                  </a:lnTo>
                  <a:lnTo>
                    <a:pt x="37137" y="309260"/>
                  </a:lnTo>
                  <a:lnTo>
                    <a:pt x="71802" y="278564"/>
                  </a:lnTo>
                  <a:lnTo>
                    <a:pt x="117063" y="248889"/>
                  </a:lnTo>
                  <a:lnTo>
                    <a:pt x="172437" y="220345"/>
                  </a:lnTo>
                  <a:lnTo>
                    <a:pt x="237441" y="193040"/>
                  </a:lnTo>
                  <a:lnTo>
                    <a:pt x="273404" y="179885"/>
                  </a:lnTo>
                  <a:lnTo>
                    <a:pt x="311593" y="167080"/>
                  </a:lnTo>
                  <a:lnTo>
                    <a:pt x="351948" y="154640"/>
                  </a:lnTo>
                  <a:lnTo>
                    <a:pt x="394409" y="142576"/>
                  </a:lnTo>
                  <a:lnTo>
                    <a:pt x="438915" y="130903"/>
                  </a:lnTo>
                  <a:lnTo>
                    <a:pt x="485406" y="119635"/>
                  </a:lnTo>
                  <a:lnTo>
                    <a:pt x="533822" y="108784"/>
                  </a:lnTo>
                  <a:lnTo>
                    <a:pt x="584102" y="98365"/>
                  </a:lnTo>
                  <a:lnTo>
                    <a:pt x="636187" y="88391"/>
                  </a:lnTo>
                  <a:lnTo>
                    <a:pt x="690014" y="78875"/>
                  </a:lnTo>
                  <a:lnTo>
                    <a:pt x="745525" y="69831"/>
                  </a:lnTo>
                  <a:lnTo>
                    <a:pt x="802659" y="61272"/>
                  </a:lnTo>
                  <a:lnTo>
                    <a:pt x="861356" y="53213"/>
                  </a:lnTo>
                  <a:lnTo>
                    <a:pt x="921554" y="45665"/>
                  </a:lnTo>
                  <a:lnTo>
                    <a:pt x="983195" y="38644"/>
                  </a:lnTo>
                  <a:lnTo>
                    <a:pt x="1046217" y="32163"/>
                  </a:lnTo>
                  <a:lnTo>
                    <a:pt x="1110560" y="26234"/>
                  </a:lnTo>
                  <a:lnTo>
                    <a:pt x="1176164" y="20873"/>
                  </a:lnTo>
                  <a:lnTo>
                    <a:pt x="1242968" y="16091"/>
                  </a:lnTo>
                  <a:lnTo>
                    <a:pt x="1310912" y="11903"/>
                  </a:lnTo>
                  <a:lnTo>
                    <a:pt x="1379936" y="8322"/>
                  </a:lnTo>
                  <a:lnTo>
                    <a:pt x="1449979" y="5362"/>
                  </a:lnTo>
                  <a:lnTo>
                    <a:pt x="1520981" y="3036"/>
                  </a:lnTo>
                  <a:lnTo>
                    <a:pt x="1592882" y="1358"/>
                  </a:lnTo>
                  <a:lnTo>
                    <a:pt x="1665621" y="341"/>
                  </a:lnTo>
                  <a:lnTo>
                    <a:pt x="1739138" y="0"/>
                  </a:lnTo>
                  <a:lnTo>
                    <a:pt x="1812653" y="341"/>
                  </a:lnTo>
                  <a:lnTo>
                    <a:pt x="1885392" y="1358"/>
                  </a:lnTo>
                  <a:lnTo>
                    <a:pt x="1957292" y="3036"/>
                  </a:lnTo>
                  <a:lnTo>
                    <a:pt x="2028293" y="5362"/>
                  </a:lnTo>
                  <a:lnTo>
                    <a:pt x="2098336" y="8322"/>
                  </a:lnTo>
                  <a:lnTo>
                    <a:pt x="2167359" y="11903"/>
                  </a:lnTo>
                  <a:lnTo>
                    <a:pt x="2235303" y="16091"/>
                  </a:lnTo>
                  <a:lnTo>
                    <a:pt x="2302107" y="20873"/>
                  </a:lnTo>
                  <a:lnTo>
                    <a:pt x="2367711" y="26234"/>
                  </a:lnTo>
                  <a:lnTo>
                    <a:pt x="2432053" y="32163"/>
                  </a:lnTo>
                  <a:lnTo>
                    <a:pt x="2495075" y="38644"/>
                  </a:lnTo>
                  <a:lnTo>
                    <a:pt x="2556716" y="45665"/>
                  </a:lnTo>
                  <a:lnTo>
                    <a:pt x="2616914" y="53213"/>
                  </a:lnTo>
                  <a:lnTo>
                    <a:pt x="2675611" y="61272"/>
                  </a:lnTo>
                  <a:lnTo>
                    <a:pt x="2732745" y="69831"/>
                  </a:lnTo>
                  <a:lnTo>
                    <a:pt x="2788256" y="78875"/>
                  </a:lnTo>
                  <a:lnTo>
                    <a:pt x="2842084" y="88391"/>
                  </a:lnTo>
                  <a:lnTo>
                    <a:pt x="2894169" y="98365"/>
                  </a:lnTo>
                  <a:lnTo>
                    <a:pt x="2944449" y="108784"/>
                  </a:lnTo>
                  <a:lnTo>
                    <a:pt x="2992866" y="119635"/>
                  </a:lnTo>
                  <a:lnTo>
                    <a:pt x="3039357" y="130903"/>
                  </a:lnTo>
                  <a:lnTo>
                    <a:pt x="3083864" y="142576"/>
                  </a:lnTo>
                  <a:lnTo>
                    <a:pt x="3126325" y="154640"/>
                  </a:lnTo>
                  <a:lnTo>
                    <a:pt x="3166680" y="167080"/>
                  </a:lnTo>
                  <a:lnTo>
                    <a:pt x="3204870" y="179885"/>
                  </a:lnTo>
                  <a:lnTo>
                    <a:pt x="3240833" y="193040"/>
                  </a:lnTo>
                  <a:lnTo>
                    <a:pt x="3305837" y="220345"/>
                  </a:lnTo>
                  <a:lnTo>
                    <a:pt x="3361212" y="248889"/>
                  </a:lnTo>
                  <a:lnTo>
                    <a:pt x="3406473" y="278564"/>
                  </a:lnTo>
                  <a:lnTo>
                    <a:pt x="3441139" y="309260"/>
                  </a:lnTo>
                  <a:lnTo>
                    <a:pt x="3464725" y="340871"/>
                  </a:lnTo>
                  <a:lnTo>
                    <a:pt x="3478276" y="389763"/>
                  </a:lnTo>
                  <a:lnTo>
                    <a:pt x="3476750" y="406239"/>
                  </a:lnTo>
                  <a:lnTo>
                    <a:pt x="3472213" y="422541"/>
                  </a:lnTo>
                  <a:lnTo>
                    <a:pt x="3441139" y="470265"/>
                  </a:lnTo>
                  <a:lnTo>
                    <a:pt x="3406473" y="500961"/>
                  </a:lnTo>
                  <a:lnTo>
                    <a:pt x="3361212" y="530636"/>
                  </a:lnTo>
                  <a:lnTo>
                    <a:pt x="3305837" y="559180"/>
                  </a:lnTo>
                  <a:lnTo>
                    <a:pt x="3240833" y="586485"/>
                  </a:lnTo>
                  <a:lnTo>
                    <a:pt x="3204870" y="599640"/>
                  </a:lnTo>
                  <a:lnTo>
                    <a:pt x="3166680" y="612445"/>
                  </a:lnTo>
                  <a:lnTo>
                    <a:pt x="3126325" y="624885"/>
                  </a:lnTo>
                  <a:lnTo>
                    <a:pt x="3083864" y="636949"/>
                  </a:lnTo>
                  <a:lnTo>
                    <a:pt x="3039357" y="648622"/>
                  </a:lnTo>
                  <a:lnTo>
                    <a:pt x="2992866" y="659890"/>
                  </a:lnTo>
                  <a:lnTo>
                    <a:pt x="2944449" y="670741"/>
                  </a:lnTo>
                  <a:lnTo>
                    <a:pt x="2894169" y="681160"/>
                  </a:lnTo>
                  <a:lnTo>
                    <a:pt x="2842084" y="691134"/>
                  </a:lnTo>
                  <a:lnTo>
                    <a:pt x="2788256" y="700650"/>
                  </a:lnTo>
                  <a:lnTo>
                    <a:pt x="2732745" y="709694"/>
                  </a:lnTo>
                  <a:lnTo>
                    <a:pt x="2675611" y="718253"/>
                  </a:lnTo>
                  <a:lnTo>
                    <a:pt x="2616914" y="726312"/>
                  </a:lnTo>
                  <a:lnTo>
                    <a:pt x="2556716" y="733860"/>
                  </a:lnTo>
                  <a:lnTo>
                    <a:pt x="2495075" y="740881"/>
                  </a:lnTo>
                  <a:lnTo>
                    <a:pt x="2432053" y="747362"/>
                  </a:lnTo>
                  <a:lnTo>
                    <a:pt x="2367711" y="753291"/>
                  </a:lnTo>
                  <a:lnTo>
                    <a:pt x="2302107" y="758652"/>
                  </a:lnTo>
                  <a:lnTo>
                    <a:pt x="2235303" y="763434"/>
                  </a:lnTo>
                  <a:lnTo>
                    <a:pt x="2167359" y="767622"/>
                  </a:lnTo>
                  <a:lnTo>
                    <a:pt x="2098336" y="771203"/>
                  </a:lnTo>
                  <a:lnTo>
                    <a:pt x="2028293" y="774163"/>
                  </a:lnTo>
                  <a:lnTo>
                    <a:pt x="1957292" y="776489"/>
                  </a:lnTo>
                  <a:lnTo>
                    <a:pt x="1885392" y="778167"/>
                  </a:lnTo>
                  <a:lnTo>
                    <a:pt x="1812653" y="779184"/>
                  </a:lnTo>
                  <a:lnTo>
                    <a:pt x="1739138" y="779526"/>
                  </a:lnTo>
                  <a:lnTo>
                    <a:pt x="1665621" y="779184"/>
                  </a:lnTo>
                  <a:lnTo>
                    <a:pt x="1592882" y="778167"/>
                  </a:lnTo>
                  <a:lnTo>
                    <a:pt x="1520981" y="776489"/>
                  </a:lnTo>
                  <a:lnTo>
                    <a:pt x="1449979" y="774163"/>
                  </a:lnTo>
                  <a:lnTo>
                    <a:pt x="1379936" y="771203"/>
                  </a:lnTo>
                  <a:lnTo>
                    <a:pt x="1310912" y="767622"/>
                  </a:lnTo>
                  <a:lnTo>
                    <a:pt x="1242967" y="763434"/>
                  </a:lnTo>
                  <a:lnTo>
                    <a:pt x="1176163" y="758652"/>
                  </a:lnTo>
                  <a:lnTo>
                    <a:pt x="1110559" y="753291"/>
                  </a:lnTo>
                  <a:lnTo>
                    <a:pt x="1046216" y="747362"/>
                  </a:lnTo>
                  <a:lnTo>
                    <a:pt x="983194" y="740881"/>
                  </a:lnTo>
                  <a:lnTo>
                    <a:pt x="921554" y="733860"/>
                  </a:lnTo>
                  <a:lnTo>
                    <a:pt x="861355" y="726312"/>
                  </a:lnTo>
                  <a:lnTo>
                    <a:pt x="802658" y="718253"/>
                  </a:lnTo>
                  <a:lnTo>
                    <a:pt x="745524" y="709694"/>
                  </a:lnTo>
                  <a:lnTo>
                    <a:pt x="690013" y="700650"/>
                  </a:lnTo>
                  <a:lnTo>
                    <a:pt x="636185" y="691134"/>
                  </a:lnTo>
                  <a:lnTo>
                    <a:pt x="584101" y="681160"/>
                  </a:lnTo>
                  <a:lnTo>
                    <a:pt x="533821" y="670741"/>
                  </a:lnTo>
                  <a:lnTo>
                    <a:pt x="485405" y="659890"/>
                  </a:lnTo>
                  <a:lnTo>
                    <a:pt x="438913" y="648622"/>
                  </a:lnTo>
                  <a:lnTo>
                    <a:pt x="394407" y="636949"/>
                  </a:lnTo>
                  <a:lnTo>
                    <a:pt x="351946" y="624885"/>
                  </a:lnTo>
                  <a:lnTo>
                    <a:pt x="311591" y="612445"/>
                  </a:lnTo>
                  <a:lnTo>
                    <a:pt x="273402" y="599640"/>
                  </a:lnTo>
                  <a:lnTo>
                    <a:pt x="237440" y="586485"/>
                  </a:lnTo>
                  <a:lnTo>
                    <a:pt x="172436" y="559180"/>
                  </a:lnTo>
                  <a:lnTo>
                    <a:pt x="117062" y="530636"/>
                  </a:lnTo>
                  <a:lnTo>
                    <a:pt x="71801" y="500961"/>
                  </a:lnTo>
                  <a:lnTo>
                    <a:pt x="37136" y="470265"/>
                  </a:lnTo>
                  <a:lnTo>
                    <a:pt x="13550" y="438654"/>
                  </a:lnTo>
                  <a:lnTo>
                    <a:pt x="0" y="389763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8548751" y="1738376"/>
              <a:ext cx="3643629" cy="795655"/>
            </a:xfrm>
            <a:custGeom>
              <a:avLst/>
              <a:gdLst/>
              <a:ahLst/>
              <a:cxnLst/>
              <a:rect l="l" t="t" r="r" b="b"/>
              <a:pathLst>
                <a:path w="3643629" h="795655">
                  <a:moveTo>
                    <a:pt x="1821560" y="0"/>
                  </a:moveTo>
                  <a:lnTo>
                    <a:pt x="1748293" y="315"/>
                  </a:lnTo>
                  <a:lnTo>
                    <a:pt x="1604017" y="2804"/>
                  </a:lnTo>
                  <a:lnTo>
                    <a:pt x="1463116" y="7691"/>
                  </a:lnTo>
                  <a:lnTo>
                    <a:pt x="1326024" y="14881"/>
                  </a:lnTo>
                  <a:lnTo>
                    <a:pt x="1193176" y="24280"/>
                  </a:lnTo>
                  <a:lnTo>
                    <a:pt x="1065009" y="35792"/>
                  </a:lnTo>
                  <a:lnTo>
                    <a:pt x="1002816" y="42312"/>
                  </a:lnTo>
                  <a:lnTo>
                    <a:pt x="941957" y="49324"/>
                  </a:lnTo>
                  <a:lnTo>
                    <a:pt x="882485" y="56817"/>
                  </a:lnTo>
                  <a:lnTo>
                    <a:pt x="824454" y="64779"/>
                  </a:lnTo>
                  <a:lnTo>
                    <a:pt x="767921" y="73198"/>
                  </a:lnTo>
                  <a:lnTo>
                    <a:pt x="712938" y="82063"/>
                  </a:lnTo>
                  <a:lnTo>
                    <a:pt x="659560" y="91361"/>
                  </a:lnTo>
                  <a:lnTo>
                    <a:pt x="607842" y="101082"/>
                  </a:lnTo>
                  <a:lnTo>
                    <a:pt x="557837" y="111212"/>
                  </a:lnTo>
                  <a:lnTo>
                    <a:pt x="509601" y="121740"/>
                  </a:lnTo>
                  <a:lnTo>
                    <a:pt x="463188" y="132654"/>
                  </a:lnTo>
                  <a:lnTo>
                    <a:pt x="418652" y="143943"/>
                  </a:lnTo>
                  <a:lnTo>
                    <a:pt x="376047" y="155594"/>
                  </a:lnTo>
                  <a:lnTo>
                    <a:pt x="335428" y="167596"/>
                  </a:lnTo>
                  <a:lnTo>
                    <a:pt x="296850" y="179936"/>
                  </a:lnTo>
                  <a:lnTo>
                    <a:pt x="260366" y="192603"/>
                  </a:lnTo>
                  <a:lnTo>
                    <a:pt x="193900" y="218872"/>
                  </a:lnTo>
                  <a:lnTo>
                    <a:pt x="136466" y="246305"/>
                  </a:lnTo>
                  <a:lnTo>
                    <a:pt x="88498" y="274810"/>
                  </a:lnTo>
                  <a:lnTo>
                    <a:pt x="50433" y="304290"/>
                  </a:lnTo>
                  <a:lnTo>
                    <a:pt x="22704" y="334651"/>
                  </a:lnTo>
                  <a:lnTo>
                    <a:pt x="1446" y="381637"/>
                  </a:lnTo>
                  <a:lnTo>
                    <a:pt x="0" y="397637"/>
                  </a:lnTo>
                  <a:lnTo>
                    <a:pt x="1446" y="413627"/>
                  </a:lnTo>
                  <a:lnTo>
                    <a:pt x="22704" y="460592"/>
                  </a:lnTo>
                  <a:lnTo>
                    <a:pt x="50433" y="490943"/>
                  </a:lnTo>
                  <a:lnTo>
                    <a:pt x="88498" y="520415"/>
                  </a:lnTo>
                  <a:lnTo>
                    <a:pt x="136466" y="548915"/>
                  </a:lnTo>
                  <a:lnTo>
                    <a:pt x="193900" y="576346"/>
                  </a:lnTo>
                  <a:lnTo>
                    <a:pt x="260366" y="602613"/>
                  </a:lnTo>
                  <a:lnTo>
                    <a:pt x="296850" y="615281"/>
                  </a:lnTo>
                  <a:lnTo>
                    <a:pt x="335428" y="627622"/>
                  </a:lnTo>
                  <a:lnTo>
                    <a:pt x="376047" y="639625"/>
                  </a:lnTo>
                  <a:lnTo>
                    <a:pt x="418652" y="651278"/>
                  </a:lnTo>
                  <a:lnTo>
                    <a:pt x="463188" y="662568"/>
                  </a:lnTo>
                  <a:lnTo>
                    <a:pt x="509601" y="673484"/>
                  </a:lnTo>
                  <a:lnTo>
                    <a:pt x="557837" y="684015"/>
                  </a:lnTo>
                  <a:lnTo>
                    <a:pt x="607842" y="694147"/>
                  </a:lnTo>
                  <a:lnTo>
                    <a:pt x="659560" y="703870"/>
                  </a:lnTo>
                  <a:lnTo>
                    <a:pt x="712938" y="713172"/>
                  </a:lnTo>
                  <a:lnTo>
                    <a:pt x="767921" y="722040"/>
                  </a:lnTo>
                  <a:lnTo>
                    <a:pt x="824454" y="730462"/>
                  </a:lnTo>
                  <a:lnTo>
                    <a:pt x="882485" y="738427"/>
                  </a:lnTo>
                  <a:lnTo>
                    <a:pt x="941957" y="745923"/>
                  </a:lnTo>
                  <a:lnTo>
                    <a:pt x="1002816" y="752938"/>
                  </a:lnTo>
                  <a:lnTo>
                    <a:pt x="1065009" y="759461"/>
                  </a:lnTo>
                  <a:lnTo>
                    <a:pt x="1128480" y="765478"/>
                  </a:lnTo>
                  <a:lnTo>
                    <a:pt x="1259042" y="775951"/>
                  </a:lnTo>
                  <a:lnTo>
                    <a:pt x="1394066" y="784262"/>
                  </a:lnTo>
                  <a:lnTo>
                    <a:pt x="1533117" y="790316"/>
                  </a:lnTo>
                  <a:lnTo>
                    <a:pt x="1675761" y="794018"/>
                  </a:lnTo>
                  <a:lnTo>
                    <a:pt x="1821560" y="795274"/>
                  </a:lnTo>
                  <a:lnTo>
                    <a:pt x="1967361" y="794018"/>
                  </a:lnTo>
                  <a:lnTo>
                    <a:pt x="2110007" y="790316"/>
                  </a:lnTo>
                  <a:lnTo>
                    <a:pt x="2249062" y="784262"/>
                  </a:lnTo>
                  <a:lnTo>
                    <a:pt x="2384091" y="775951"/>
                  </a:lnTo>
                  <a:lnTo>
                    <a:pt x="2514660" y="765478"/>
                  </a:lnTo>
                  <a:lnTo>
                    <a:pt x="2578135" y="759461"/>
                  </a:lnTo>
                  <a:lnTo>
                    <a:pt x="2640331" y="752938"/>
                  </a:lnTo>
                  <a:lnTo>
                    <a:pt x="2701195" y="745923"/>
                  </a:lnTo>
                  <a:lnTo>
                    <a:pt x="2760671" y="738427"/>
                  </a:lnTo>
                  <a:lnTo>
                    <a:pt x="2818705" y="730462"/>
                  </a:lnTo>
                  <a:lnTo>
                    <a:pt x="2875243" y="722040"/>
                  </a:lnTo>
                  <a:lnTo>
                    <a:pt x="2930231" y="713172"/>
                  </a:lnTo>
                  <a:lnTo>
                    <a:pt x="2983613" y="703870"/>
                  </a:lnTo>
                  <a:lnTo>
                    <a:pt x="3035336" y="694147"/>
                  </a:lnTo>
                  <a:lnTo>
                    <a:pt x="3085345" y="684015"/>
                  </a:lnTo>
                  <a:lnTo>
                    <a:pt x="3133586" y="673484"/>
                  </a:lnTo>
                  <a:lnTo>
                    <a:pt x="3180004" y="662568"/>
                  </a:lnTo>
                  <a:lnTo>
                    <a:pt x="3224544" y="651278"/>
                  </a:lnTo>
                  <a:lnTo>
                    <a:pt x="3267154" y="639625"/>
                  </a:lnTo>
                  <a:lnTo>
                    <a:pt x="3307777" y="627622"/>
                  </a:lnTo>
                  <a:lnTo>
                    <a:pt x="3346360" y="615281"/>
                  </a:lnTo>
                  <a:lnTo>
                    <a:pt x="3382848" y="602613"/>
                  </a:lnTo>
                  <a:lnTo>
                    <a:pt x="3449322" y="576346"/>
                  </a:lnTo>
                  <a:lnTo>
                    <a:pt x="3506763" y="548915"/>
                  </a:lnTo>
                  <a:lnTo>
                    <a:pt x="3554737" y="520415"/>
                  </a:lnTo>
                  <a:lnTo>
                    <a:pt x="3592808" y="490943"/>
                  </a:lnTo>
                  <a:lnTo>
                    <a:pt x="3620540" y="460592"/>
                  </a:lnTo>
                  <a:lnTo>
                    <a:pt x="3641802" y="413627"/>
                  </a:lnTo>
                  <a:lnTo>
                    <a:pt x="3643249" y="397637"/>
                  </a:lnTo>
                  <a:lnTo>
                    <a:pt x="3641802" y="381637"/>
                  </a:lnTo>
                  <a:lnTo>
                    <a:pt x="3620540" y="334651"/>
                  </a:lnTo>
                  <a:lnTo>
                    <a:pt x="3592808" y="304290"/>
                  </a:lnTo>
                  <a:lnTo>
                    <a:pt x="3554737" y="274810"/>
                  </a:lnTo>
                  <a:lnTo>
                    <a:pt x="3506763" y="246305"/>
                  </a:lnTo>
                  <a:lnTo>
                    <a:pt x="3449322" y="218872"/>
                  </a:lnTo>
                  <a:lnTo>
                    <a:pt x="3382848" y="192603"/>
                  </a:lnTo>
                  <a:lnTo>
                    <a:pt x="3346360" y="179936"/>
                  </a:lnTo>
                  <a:lnTo>
                    <a:pt x="3307777" y="167596"/>
                  </a:lnTo>
                  <a:lnTo>
                    <a:pt x="3267154" y="155594"/>
                  </a:lnTo>
                  <a:lnTo>
                    <a:pt x="3224544" y="143943"/>
                  </a:lnTo>
                  <a:lnTo>
                    <a:pt x="3180004" y="132654"/>
                  </a:lnTo>
                  <a:lnTo>
                    <a:pt x="3133586" y="121740"/>
                  </a:lnTo>
                  <a:lnTo>
                    <a:pt x="3085345" y="111212"/>
                  </a:lnTo>
                  <a:lnTo>
                    <a:pt x="3035336" y="101082"/>
                  </a:lnTo>
                  <a:lnTo>
                    <a:pt x="2983613" y="91361"/>
                  </a:lnTo>
                  <a:lnTo>
                    <a:pt x="2930231" y="82063"/>
                  </a:lnTo>
                  <a:lnTo>
                    <a:pt x="2875243" y="73198"/>
                  </a:lnTo>
                  <a:lnTo>
                    <a:pt x="2818705" y="64779"/>
                  </a:lnTo>
                  <a:lnTo>
                    <a:pt x="2760671" y="56817"/>
                  </a:lnTo>
                  <a:lnTo>
                    <a:pt x="2701195" y="49324"/>
                  </a:lnTo>
                  <a:lnTo>
                    <a:pt x="2640331" y="42312"/>
                  </a:lnTo>
                  <a:lnTo>
                    <a:pt x="2578135" y="35792"/>
                  </a:lnTo>
                  <a:lnTo>
                    <a:pt x="2449960" y="24280"/>
                  </a:lnTo>
                  <a:lnTo>
                    <a:pt x="2317107" y="14881"/>
                  </a:lnTo>
                  <a:lnTo>
                    <a:pt x="2180011" y="7691"/>
                  </a:lnTo>
                  <a:lnTo>
                    <a:pt x="2039106" y="2804"/>
                  </a:lnTo>
                  <a:lnTo>
                    <a:pt x="1894828" y="315"/>
                  </a:lnTo>
                  <a:lnTo>
                    <a:pt x="182156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548751" y="1738376"/>
              <a:ext cx="3643629" cy="795655"/>
            </a:xfrm>
            <a:custGeom>
              <a:avLst/>
              <a:gdLst/>
              <a:ahLst/>
              <a:cxnLst/>
              <a:rect l="l" t="t" r="r" b="b"/>
              <a:pathLst>
                <a:path w="3643629" h="795655">
                  <a:moveTo>
                    <a:pt x="0" y="397637"/>
                  </a:moveTo>
                  <a:lnTo>
                    <a:pt x="12853" y="350132"/>
                  </a:lnTo>
                  <a:lnTo>
                    <a:pt x="50433" y="304290"/>
                  </a:lnTo>
                  <a:lnTo>
                    <a:pt x="88498" y="274810"/>
                  </a:lnTo>
                  <a:lnTo>
                    <a:pt x="136466" y="246305"/>
                  </a:lnTo>
                  <a:lnTo>
                    <a:pt x="193900" y="218872"/>
                  </a:lnTo>
                  <a:lnTo>
                    <a:pt x="260366" y="192603"/>
                  </a:lnTo>
                  <a:lnTo>
                    <a:pt x="296850" y="179936"/>
                  </a:lnTo>
                  <a:lnTo>
                    <a:pt x="335428" y="167596"/>
                  </a:lnTo>
                  <a:lnTo>
                    <a:pt x="376047" y="155594"/>
                  </a:lnTo>
                  <a:lnTo>
                    <a:pt x="418652" y="143943"/>
                  </a:lnTo>
                  <a:lnTo>
                    <a:pt x="463188" y="132654"/>
                  </a:lnTo>
                  <a:lnTo>
                    <a:pt x="509601" y="121740"/>
                  </a:lnTo>
                  <a:lnTo>
                    <a:pt x="557837" y="111212"/>
                  </a:lnTo>
                  <a:lnTo>
                    <a:pt x="607842" y="101082"/>
                  </a:lnTo>
                  <a:lnTo>
                    <a:pt x="659560" y="91361"/>
                  </a:lnTo>
                  <a:lnTo>
                    <a:pt x="712938" y="82063"/>
                  </a:lnTo>
                  <a:lnTo>
                    <a:pt x="767921" y="73198"/>
                  </a:lnTo>
                  <a:lnTo>
                    <a:pt x="824454" y="64779"/>
                  </a:lnTo>
                  <a:lnTo>
                    <a:pt x="882485" y="56817"/>
                  </a:lnTo>
                  <a:lnTo>
                    <a:pt x="941957" y="49324"/>
                  </a:lnTo>
                  <a:lnTo>
                    <a:pt x="1002816" y="42312"/>
                  </a:lnTo>
                  <a:lnTo>
                    <a:pt x="1065009" y="35792"/>
                  </a:lnTo>
                  <a:lnTo>
                    <a:pt x="1128480" y="29778"/>
                  </a:lnTo>
                  <a:lnTo>
                    <a:pt x="1193176" y="24280"/>
                  </a:lnTo>
                  <a:lnTo>
                    <a:pt x="1259042" y="19311"/>
                  </a:lnTo>
                  <a:lnTo>
                    <a:pt x="1326024" y="14881"/>
                  </a:lnTo>
                  <a:lnTo>
                    <a:pt x="1394066" y="11004"/>
                  </a:lnTo>
                  <a:lnTo>
                    <a:pt x="1463116" y="7691"/>
                  </a:lnTo>
                  <a:lnTo>
                    <a:pt x="1533117" y="4954"/>
                  </a:lnTo>
                  <a:lnTo>
                    <a:pt x="1604017" y="2804"/>
                  </a:lnTo>
                  <a:lnTo>
                    <a:pt x="1675761" y="1254"/>
                  </a:lnTo>
                  <a:lnTo>
                    <a:pt x="1748293" y="315"/>
                  </a:lnTo>
                  <a:lnTo>
                    <a:pt x="1821560" y="0"/>
                  </a:lnTo>
                  <a:lnTo>
                    <a:pt x="1894828" y="315"/>
                  </a:lnTo>
                  <a:lnTo>
                    <a:pt x="1967361" y="1254"/>
                  </a:lnTo>
                  <a:lnTo>
                    <a:pt x="2039106" y="2804"/>
                  </a:lnTo>
                  <a:lnTo>
                    <a:pt x="2110007" y="4954"/>
                  </a:lnTo>
                  <a:lnTo>
                    <a:pt x="2180011" y="7691"/>
                  </a:lnTo>
                  <a:lnTo>
                    <a:pt x="2249062" y="11004"/>
                  </a:lnTo>
                  <a:lnTo>
                    <a:pt x="2317107" y="14881"/>
                  </a:lnTo>
                  <a:lnTo>
                    <a:pt x="2384091" y="19311"/>
                  </a:lnTo>
                  <a:lnTo>
                    <a:pt x="2449960" y="24280"/>
                  </a:lnTo>
                  <a:lnTo>
                    <a:pt x="2514660" y="29778"/>
                  </a:lnTo>
                  <a:lnTo>
                    <a:pt x="2578135" y="35792"/>
                  </a:lnTo>
                  <a:lnTo>
                    <a:pt x="2640331" y="42312"/>
                  </a:lnTo>
                  <a:lnTo>
                    <a:pt x="2701195" y="49324"/>
                  </a:lnTo>
                  <a:lnTo>
                    <a:pt x="2760671" y="56817"/>
                  </a:lnTo>
                  <a:lnTo>
                    <a:pt x="2818705" y="64779"/>
                  </a:lnTo>
                  <a:lnTo>
                    <a:pt x="2875243" y="73198"/>
                  </a:lnTo>
                  <a:lnTo>
                    <a:pt x="2930231" y="82063"/>
                  </a:lnTo>
                  <a:lnTo>
                    <a:pt x="2983613" y="91361"/>
                  </a:lnTo>
                  <a:lnTo>
                    <a:pt x="3035336" y="101082"/>
                  </a:lnTo>
                  <a:lnTo>
                    <a:pt x="3085345" y="111212"/>
                  </a:lnTo>
                  <a:lnTo>
                    <a:pt x="3133586" y="121740"/>
                  </a:lnTo>
                  <a:lnTo>
                    <a:pt x="3180004" y="132654"/>
                  </a:lnTo>
                  <a:lnTo>
                    <a:pt x="3224544" y="143943"/>
                  </a:lnTo>
                  <a:lnTo>
                    <a:pt x="3267154" y="155594"/>
                  </a:lnTo>
                  <a:lnTo>
                    <a:pt x="3307777" y="167596"/>
                  </a:lnTo>
                  <a:lnTo>
                    <a:pt x="3346360" y="179936"/>
                  </a:lnTo>
                  <a:lnTo>
                    <a:pt x="3382848" y="192603"/>
                  </a:lnTo>
                  <a:lnTo>
                    <a:pt x="3449322" y="218872"/>
                  </a:lnTo>
                  <a:lnTo>
                    <a:pt x="3506763" y="246305"/>
                  </a:lnTo>
                  <a:lnTo>
                    <a:pt x="3554737" y="274810"/>
                  </a:lnTo>
                  <a:lnTo>
                    <a:pt x="3592808" y="304290"/>
                  </a:lnTo>
                  <a:lnTo>
                    <a:pt x="3620540" y="334651"/>
                  </a:lnTo>
                  <a:lnTo>
                    <a:pt x="3641802" y="381637"/>
                  </a:lnTo>
                  <a:lnTo>
                    <a:pt x="3643249" y="397637"/>
                  </a:lnTo>
                  <a:lnTo>
                    <a:pt x="3641802" y="413627"/>
                  </a:lnTo>
                  <a:lnTo>
                    <a:pt x="3637499" y="429458"/>
                  </a:lnTo>
                  <a:lnTo>
                    <a:pt x="3607993" y="475871"/>
                  </a:lnTo>
                  <a:lnTo>
                    <a:pt x="3575037" y="505795"/>
                  </a:lnTo>
                  <a:lnTo>
                    <a:pt x="3531961" y="534793"/>
                  </a:lnTo>
                  <a:lnTo>
                    <a:pt x="3479199" y="562770"/>
                  </a:lnTo>
                  <a:lnTo>
                    <a:pt x="3417186" y="589631"/>
                  </a:lnTo>
                  <a:lnTo>
                    <a:pt x="3346360" y="615281"/>
                  </a:lnTo>
                  <a:lnTo>
                    <a:pt x="3307777" y="627622"/>
                  </a:lnTo>
                  <a:lnTo>
                    <a:pt x="3267154" y="639625"/>
                  </a:lnTo>
                  <a:lnTo>
                    <a:pt x="3224544" y="651278"/>
                  </a:lnTo>
                  <a:lnTo>
                    <a:pt x="3180004" y="662568"/>
                  </a:lnTo>
                  <a:lnTo>
                    <a:pt x="3133586" y="673484"/>
                  </a:lnTo>
                  <a:lnTo>
                    <a:pt x="3085345" y="684015"/>
                  </a:lnTo>
                  <a:lnTo>
                    <a:pt x="3035336" y="694147"/>
                  </a:lnTo>
                  <a:lnTo>
                    <a:pt x="2983613" y="703870"/>
                  </a:lnTo>
                  <a:lnTo>
                    <a:pt x="2930231" y="713172"/>
                  </a:lnTo>
                  <a:lnTo>
                    <a:pt x="2875243" y="722040"/>
                  </a:lnTo>
                  <a:lnTo>
                    <a:pt x="2818705" y="730462"/>
                  </a:lnTo>
                  <a:lnTo>
                    <a:pt x="2760671" y="738427"/>
                  </a:lnTo>
                  <a:lnTo>
                    <a:pt x="2701195" y="745923"/>
                  </a:lnTo>
                  <a:lnTo>
                    <a:pt x="2640331" y="752938"/>
                  </a:lnTo>
                  <a:lnTo>
                    <a:pt x="2578135" y="759461"/>
                  </a:lnTo>
                  <a:lnTo>
                    <a:pt x="2514660" y="765478"/>
                  </a:lnTo>
                  <a:lnTo>
                    <a:pt x="2449960" y="770979"/>
                  </a:lnTo>
                  <a:lnTo>
                    <a:pt x="2384091" y="775951"/>
                  </a:lnTo>
                  <a:lnTo>
                    <a:pt x="2317107" y="780382"/>
                  </a:lnTo>
                  <a:lnTo>
                    <a:pt x="2249062" y="784262"/>
                  </a:lnTo>
                  <a:lnTo>
                    <a:pt x="2180011" y="787577"/>
                  </a:lnTo>
                  <a:lnTo>
                    <a:pt x="2110007" y="790316"/>
                  </a:lnTo>
                  <a:lnTo>
                    <a:pt x="2039106" y="792467"/>
                  </a:lnTo>
                  <a:lnTo>
                    <a:pt x="1967361" y="794018"/>
                  </a:lnTo>
                  <a:lnTo>
                    <a:pt x="1894828" y="794958"/>
                  </a:lnTo>
                  <a:lnTo>
                    <a:pt x="1821560" y="795274"/>
                  </a:lnTo>
                  <a:lnTo>
                    <a:pt x="1748293" y="794958"/>
                  </a:lnTo>
                  <a:lnTo>
                    <a:pt x="1675761" y="794018"/>
                  </a:lnTo>
                  <a:lnTo>
                    <a:pt x="1604017" y="792467"/>
                  </a:lnTo>
                  <a:lnTo>
                    <a:pt x="1533117" y="790316"/>
                  </a:lnTo>
                  <a:lnTo>
                    <a:pt x="1463116" y="787577"/>
                  </a:lnTo>
                  <a:lnTo>
                    <a:pt x="1394066" y="784262"/>
                  </a:lnTo>
                  <a:lnTo>
                    <a:pt x="1326024" y="780382"/>
                  </a:lnTo>
                  <a:lnTo>
                    <a:pt x="1259042" y="775951"/>
                  </a:lnTo>
                  <a:lnTo>
                    <a:pt x="1193176" y="770979"/>
                  </a:lnTo>
                  <a:lnTo>
                    <a:pt x="1128480" y="765478"/>
                  </a:lnTo>
                  <a:lnTo>
                    <a:pt x="1065009" y="759461"/>
                  </a:lnTo>
                  <a:lnTo>
                    <a:pt x="1002816" y="752938"/>
                  </a:lnTo>
                  <a:lnTo>
                    <a:pt x="941957" y="745923"/>
                  </a:lnTo>
                  <a:lnTo>
                    <a:pt x="882485" y="738427"/>
                  </a:lnTo>
                  <a:lnTo>
                    <a:pt x="824454" y="730462"/>
                  </a:lnTo>
                  <a:lnTo>
                    <a:pt x="767921" y="722040"/>
                  </a:lnTo>
                  <a:lnTo>
                    <a:pt x="712938" y="713172"/>
                  </a:lnTo>
                  <a:lnTo>
                    <a:pt x="659560" y="703870"/>
                  </a:lnTo>
                  <a:lnTo>
                    <a:pt x="607842" y="694147"/>
                  </a:lnTo>
                  <a:lnTo>
                    <a:pt x="557837" y="684015"/>
                  </a:lnTo>
                  <a:lnTo>
                    <a:pt x="509601" y="673484"/>
                  </a:lnTo>
                  <a:lnTo>
                    <a:pt x="463188" y="662568"/>
                  </a:lnTo>
                  <a:lnTo>
                    <a:pt x="418652" y="651278"/>
                  </a:lnTo>
                  <a:lnTo>
                    <a:pt x="376047" y="639625"/>
                  </a:lnTo>
                  <a:lnTo>
                    <a:pt x="335428" y="627622"/>
                  </a:lnTo>
                  <a:lnTo>
                    <a:pt x="296850" y="615281"/>
                  </a:lnTo>
                  <a:lnTo>
                    <a:pt x="260366" y="602613"/>
                  </a:lnTo>
                  <a:lnTo>
                    <a:pt x="193900" y="576346"/>
                  </a:lnTo>
                  <a:lnTo>
                    <a:pt x="136466" y="548915"/>
                  </a:lnTo>
                  <a:lnTo>
                    <a:pt x="88498" y="520415"/>
                  </a:lnTo>
                  <a:lnTo>
                    <a:pt x="50433" y="490943"/>
                  </a:lnTo>
                  <a:lnTo>
                    <a:pt x="22704" y="460592"/>
                  </a:lnTo>
                  <a:lnTo>
                    <a:pt x="1446" y="413627"/>
                  </a:lnTo>
                  <a:lnTo>
                    <a:pt x="0" y="397637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9164193" y="1873707"/>
            <a:ext cx="241236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001F5F"/>
                </a:solidFill>
                <a:latin typeface="Arial Black"/>
                <a:cs typeface="Arial Black"/>
              </a:rPr>
              <a:t>Semester</a:t>
            </a:r>
            <a:r>
              <a:rPr dirty="0" sz="2800" spc="-7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800" spc="-25">
                <a:solidFill>
                  <a:srgbClr val="001F5F"/>
                </a:solidFill>
                <a:latin typeface="Arial Black"/>
                <a:cs typeface="Arial Black"/>
              </a:rPr>
              <a:t>III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3141726" y="1673225"/>
            <a:ext cx="5948680" cy="881380"/>
            <a:chOff x="3141726" y="1673225"/>
            <a:chExt cx="5948680" cy="881380"/>
          </a:xfrm>
        </p:grpSpPr>
        <p:sp>
          <p:nvSpPr>
            <p:cNvPr id="21" name="object 21" descr=""/>
            <p:cNvSpPr/>
            <p:nvPr/>
          </p:nvSpPr>
          <p:spPr>
            <a:xfrm>
              <a:off x="3148076" y="1679575"/>
              <a:ext cx="5935980" cy="868680"/>
            </a:xfrm>
            <a:custGeom>
              <a:avLst/>
              <a:gdLst/>
              <a:ahLst/>
              <a:cxnLst/>
              <a:rect l="l" t="t" r="r" b="b"/>
              <a:pathLst>
                <a:path w="5935980" h="868680">
                  <a:moveTo>
                    <a:pt x="5501385" y="0"/>
                  </a:moveTo>
                  <a:lnTo>
                    <a:pt x="5501385" y="217042"/>
                  </a:lnTo>
                  <a:lnTo>
                    <a:pt x="0" y="217042"/>
                  </a:lnTo>
                  <a:lnTo>
                    <a:pt x="217043" y="434213"/>
                  </a:lnTo>
                  <a:lnTo>
                    <a:pt x="0" y="651255"/>
                  </a:lnTo>
                  <a:lnTo>
                    <a:pt x="5501385" y="651255"/>
                  </a:lnTo>
                  <a:lnTo>
                    <a:pt x="5501385" y="868426"/>
                  </a:lnTo>
                  <a:lnTo>
                    <a:pt x="5935599" y="434213"/>
                  </a:lnTo>
                  <a:lnTo>
                    <a:pt x="550138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148076" y="1679575"/>
              <a:ext cx="5935980" cy="868680"/>
            </a:xfrm>
            <a:custGeom>
              <a:avLst/>
              <a:gdLst/>
              <a:ahLst/>
              <a:cxnLst/>
              <a:rect l="l" t="t" r="r" b="b"/>
              <a:pathLst>
                <a:path w="5935980" h="868680">
                  <a:moveTo>
                    <a:pt x="0" y="217042"/>
                  </a:moveTo>
                  <a:lnTo>
                    <a:pt x="5501385" y="217042"/>
                  </a:lnTo>
                  <a:lnTo>
                    <a:pt x="5501385" y="0"/>
                  </a:lnTo>
                  <a:lnTo>
                    <a:pt x="5935599" y="434213"/>
                  </a:lnTo>
                  <a:lnTo>
                    <a:pt x="5501385" y="868426"/>
                  </a:lnTo>
                  <a:lnTo>
                    <a:pt x="5501385" y="651255"/>
                  </a:lnTo>
                  <a:lnTo>
                    <a:pt x="0" y="651255"/>
                  </a:lnTo>
                  <a:lnTo>
                    <a:pt x="217043" y="434213"/>
                  </a:lnTo>
                  <a:lnTo>
                    <a:pt x="0" y="217042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545204" y="1920062"/>
            <a:ext cx="5133340" cy="377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Earned</a:t>
            </a:r>
            <a:r>
              <a:rPr dirty="0" sz="2300" spc="-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min.</a:t>
            </a:r>
            <a:r>
              <a:rPr dirty="0" sz="2300" spc="-2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50%</a:t>
            </a:r>
            <a:r>
              <a:rPr dirty="0" sz="2300" spc="-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r>
              <a:rPr dirty="0" sz="2300" spc="-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dirty="0" sz="2300" spc="-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spc="80" b="1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dirty="0" sz="2300" spc="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b="1">
                <a:solidFill>
                  <a:srgbClr val="C00000"/>
                </a:solidFill>
                <a:latin typeface="Arial"/>
                <a:cs typeface="Arial"/>
              </a:rPr>
              <a:t>+</a:t>
            </a:r>
            <a:r>
              <a:rPr dirty="0" sz="2300" spc="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spc="85" b="1">
                <a:solidFill>
                  <a:srgbClr val="C00000"/>
                </a:solidFill>
                <a:latin typeface="Arial"/>
                <a:cs typeface="Arial"/>
              </a:rPr>
              <a:t>II</a:t>
            </a:r>
            <a:r>
              <a:rPr dirty="0" sz="2300" spc="2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300" spc="-20" b="1">
                <a:solidFill>
                  <a:srgbClr val="C00000"/>
                </a:solidFill>
                <a:latin typeface="Arial"/>
                <a:cs typeface="Arial"/>
              </a:rPr>
              <a:t>Sem.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-6350" y="2633726"/>
            <a:ext cx="2905125" cy="1135380"/>
            <a:chOff x="-6350" y="2633726"/>
            <a:chExt cx="2905125" cy="1135380"/>
          </a:xfrm>
        </p:grpSpPr>
        <p:sp>
          <p:nvSpPr>
            <p:cNvPr id="25" name="object 25" descr=""/>
            <p:cNvSpPr/>
            <p:nvPr/>
          </p:nvSpPr>
          <p:spPr>
            <a:xfrm>
              <a:off x="0" y="2640076"/>
              <a:ext cx="2892425" cy="1122680"/>
            </a:xfrm>
            <a:custGeom>
              <a:avLst/>
              <a:gdLst/>
              <a:ahLst/>
              <a:cxnLst/>
              <a:rect l="l" t="t" r="r" b="b"/>
              <a:pathLst>
                <a:path w="2892425" h="1122679">
                  <a:moveTo>
                    <a:pt x="1446276" y="0"/>
                  </a:moveTo>
                  <a:lnTo>
                    <a:pt x="1378191" y="610"/>
                  </a:lnTo>
                  <a:lnTo>
                    <a:pt x="1310916" y="2424"/>
                  </a:lnTo>
                  <a:lnTo>
                    <a:pt x="1244522" y="5415"/>
                  </a:lnTo>
                  <a:lnTo>
                    <a:pt x="1179077" y="9555"/>
                  </a:lnTo>
                  <a:lnTo>
                    <a:pt x="1114651" y="14818"/>
                  </a:lnTo>
                  <a:lnTo>
                    <a:pt x="1051312" y="21177"/>
                  </a:lnTo>
                  <a:lnTo>
                    <a:pt x="989132" y="28604"/>
                  </a:lnTo>
                  <a:lnTo>
                    <a:pt x="928178" y="37073"/>
                  </a:lnTo>
                  <a:lnTo>
                    <a:pt x="868521" y="46557"/>
                  </a:lnTo>
                  <a:lnTo>
                    <a:pt x="810230" y="57029"/>
                  </a:lnTo>
                  <a:lnTo>
                    <a:pt x="753375" y="68462"/>
                  </a:lnTo>
                  <a:lnTo>
                    <a:pt x="698024" y="80828"/>
                  </a:lnTo>
                  <a:lnTo>
                    <a:pt x="644247" y="94102"/>
                  </a:lnTo>
                  <a:lnTo>
                    <a:pt x="592114" y="108256"/>
                  </a:lnTo>
                  <a:lnTo>
                    <a:pt x="541695" y="123264"/>
                  </a:lnTo>
                  <a:lnTo>
                    <a:pt x="493057" y="139097"/>
                  </a:lnTo>
                  <a:lnTo>
                    <a:pt x="446272" y="155730"/>
                  </a:lnTo>
                  <a:lnTo>
                    <a:pt x="401409" y="173135"/>
                  </a:lnTo>
                  <a:lnTo>
                    <a:pt x="358536" y="191285"/>
                  </a:lnTo>
                  <a:lnTo>
                    <a:pt x="317724" y="210155"/>
                  </a:lnTo>
                  <a:lnTo>
                    <a:pt x="279041" y="229715"/>
                  </a:lnTo>
                  <a:lnTo>
                    <a:pt x="242558" y="249940"/>
                  </a:lnTo>
                  <a:lnTo>
                    <a:pt x="208343" y="270803"/>
                  </a:lnTo>
                  <a:lnTo>
                    <a:pt x="176466" y="292277"/>
                  </a:lnTo>
                  <a:lnTo>
                    <a:pt x="120005" y="336948"/>
                  </a:lnTo>
                  <a:lnTo>
                    <a:pt x="73730" y="383739"/>
                  </a:lnTo>
                  <a:lnTo>
                    <a:pt x="38196" y="432433"/>
                  </a:lnTo>
                  <a:lnTo>
                    <a:pt x="13959" y="482817"/>
                  </a:lnTo>
                  <a:lnTo>
                    <a:pt x="1574" y="534673"/>
                  </a:lnTo>
                  <a:lnTo>
                    <a:pt x="0" y="561086"/>
                  </a:lnTo>
                  <a:lnTo>
                    <a:pt x="1574" y="587509"/>
                  </a:lnTo>
                  <a:lnTo>
                    <a:pt x="13958" y="639384"/>
                  </a:lnTo>
                  <a:lnTo>
                    <a:pt x="38196" y="689785"/>
                  </a:lnTo>
                  <a:lnTo>
                    <a:pt x="73729" y="738494"/>
                  </a:lnTo>
                  <a:lnTo>
                    <a:pt x="120005" y="785298"/>
                  </a:lnTo>
                  <a:lnTo>
                    <a:pt x="176466" y="829981"/>
                  </a:lnTo>
                  <a:lnTo>
                    <a:pt x="208342" y="851459"/>
                  </a:lnTo>
                  <a:lnTo>
                    <a:pt x="242557" y="872326"/>
                  </a:lnTo>
                  <a:lnTo>
                    <a:pt x="279040" y="892556"/>
                  </a:lnTo>
                  <a:lnTo>
                    <a:pt x="317723" y="912120"/>
                  </a:lnTo>
                  <a:lnTo>
                    <a:pt x="358535" y="930992"/>
                  </a:lnTo>
                  <a:lnTo>
                    <a:pt x="401408" y="949146"/>
                  </a:lnTo>
                  <a:lnTo>
                    <a:pt x="446272" y="966554"/>
                  </a:lnTo>
                  <a:lnTo>
                    <a:pt x="493057" y="983189"/>
                  </a:lnTo>
                  <a:lnTo>
                    <a:pt x="541694" y="999024"/>
                  </a:lnTo>
                  <a:lnTo>
                    <a:pt x="592114" y="1014034"/>
                  </a:lnTo>
                  <a:lnTo>
                    <a:pt x="644247" y="1028189"/>
                  </a:lnTo>
                  <a:lnTo>
                    <a:pt x="698023" y="1041464"/>
                  </a:lnTo>
                  <a:lnTo>
                    <a:pt x="753374" y="1053832"/>
                  </a:lnTo>
                  <a:lnTo>
                    <a:pt x="810230" y="1065266"/>
                  </a:lnTo>
                  <a:lnTo>
                    <a:pt x="868521" y="1075739"/>
                  </a:lnTo>
                  <a:lnTo>
                    <a:pt x="928178" y="1085223"/>
                  </a:lnTo>
                  <a:lnTo>
                    <a:pt x="989132" y="1093693"/>
                  </a:lnTo>
                  <a:lnTo>
                    <a:pt x="1051312" y="1101121"/>
                  </a:lnTo>
                  <a:lnTo>
                    <a:pt x="1114650" y="1107479"/>
                  </a:lnTo>
                  <a:lnTo>
                    <a:pt x="1179077" y="1112743"/>
                  </a:lnTo>
                  <a:lnTo>
                    <a:pt x="1244522" y="1116883"/>
                  </a:lnTo>
                  <a:lnTo>
                    <a:pt x="1310916" y="1119874"/>
                  </a:lnTo>
                  <a:lnTo>
                    <a:pt x="1378191" y="1121688"/>
                  </a:lnTo>
                  <a:lnTo>
                    <a:pt x="1446276" y="1122299"/>
                  </a:lnTo>
                  <a:lnTo>
                    <a:pt x="1514354" y="1121688"/>
                  </a:lnTo>
                  <a:lnTo>
                    <a:pt x="1581622" y="1119874"/>
                  </a:lnTo>
                  <a:lnTo>
                    <a:pt x="1648010" y="1116883"/>
                  </a:lnTo>
                  <a:lnTo>
                    <a:pt x="1713449" y="1112743"/>
                  </a:lnTo>
                  <a:lnTo>
                    <a:pt x="1777870" y="1107479"/>
                  </a:lnTo>
                  <a:lnTo>
                    <a:pt x="1841202" y="1101121"/>
                  </a:lnTo>
                  <a:lnTo>
                    <a:pt x="1903377" y="1093693"/>
                  </a:lnTo>
                  <a:lnTo>
                    <a:pt x="1964325" y="1085223"/>
                  </a:lnTo>
                  <a:lnTo>
                    <a:pt x="2023977" y="1075739"/>
                  </a:lnTo>
                  <a:lnTo>
                    <a:pt x="2082263" y="1065266"/>
                  </a:lnTo>
                  <a:lnTo>
                    <a:pt x="2139113" y="1053832"/>
                  </a:lnTo>
                  <a:lnTo>
                    <a:pt x="2194459" y="1041464"/>
                  </a:lnTo>
                  <a:lnTo>
                    <a:pt x="2248231" y="1028189"/>
                  </a:lnTo>
                  <a:lnTo>
                    <a:pt x="2300360" y="1014034"/>
                  </a:lnTo>
                  <a:lnTo>
                    <a:pt x="2350775" y="999024"/>
                  </a:lnTo>
                  <a:lnTo>
                    <a:pt x="2399408" y="983189"/>
                  </a:lnTo>
                  <a:lnTo>
                    <a:pt x="2446189" y="966554"/>
                  </a:lnTo>
                  <a:lnTo>
                    <a:pt x="2491049" y="949146"/>
                  </a:lnTo>
                  <a:lnTo>
                    <a:pt x="2533918" y="930992"/>
                  </a:lnTo>
                  <a:lnTo>
                    <a:pt x="2574727" y="912120"/>
                  </a:lnTo>
                  <a:lnTo>
                    <a:pt x="2613407" y="892556"/>
                  </a:lnTo>
                  <a:lnTo>
                    <a:pt x="2649887" y="872326"/>
                  </a:lnTo>
                  <a:lnTo>
                    <a:pt x="2684099" y="851459"/>
                  </a:lnTo>
                  <a:lnTo>
                    <a:pt x="2715973" y="829981"/>
                  </a:lnTo>
                  <a:lnTo>
                    <a:pt x="2772429" y="785298"/>
                  </a:lnTo>
                  <a:lnTo>
                    <a:pt x="2818701" y="738494"/>
                  </a:lnTo>
                  <a:lnTo>
                    <a:pt x="2854232" y="689785"/>
                  </a:lnTo>
                  <a:lnTo>
                    <a:pt x="2878467" y="639384"/>
                  </a:lnTo>
                  <a:lnTo>
                    <a:pt x="2890851" y="587509"/>
                  </a:lnTo>
                  <a:lnTo>
                    <a:pt x="2892425" y="561086"/>
                  </a:lnTo>
                  <a:lnTo>
                    <a:pt x="2890851" y="534673"/>
                  </a:lnTo>
                  <a:lnTo>
                    <a:pt x="2878467" y="482817"/>
                  </a:lnTo>
                  <a:lnTo>
                    <a:pt x="2854232" y="432433"/>
                  </a:lnTo>
                  <a:lnTo>
                    <a:pt x="2818701" y="383739"/>
                  </a:lnTo>
                  <a:lnTo>
                    <a:pt x="2772429" y="336948"/>
                  </a:lnTo>
                  <a:lnTo>
                    <a:pt x="2715973" y="292277"/>
                  </a:lnTo>
                  <a:lnTo>
                    <a:pt x="2684099" y="270803"/>
                  </a:lnTo>
                  <a:lnTo>
                    <a:pt x="2649887" y="249940"/>
                  </a:lnTo>
                  <a:lnTo>
                    <a:pt x="2613407" y="229715"/>
                  </a:lnTo>
                  <a:lnTo>
                    <a:pt x="2574727" y="210155"/>
                  </a:lnTo>
                  <a:lnTo>
                    <a:pt x="2533918" y="191285"/>
                  </a:lnTo>
                  <a:lnTo>
                    <a:pt x="2491049" y="173135"/>
                  </a:lnTo>
                  <a:lnTo>
                    <a:pt x="2446189" y="155730"/>
                  </a:lnTo>
                  <a:lnTo>
                    <a:pt x="2399408" y="139097"/>
                  </a:lnTo>
                  <a:lnTo>
                    <a:pt x="2350775" y="123264"/>
                  </a:lnTo>
                  <a:lnTo>
                    <a:pt x="2300360" y="108256"/>
                  </a:lnTo>
                  <a:lnTo>
                    <a:pt x="2248231" y="94102"/>
                  </a:lnTo>
                  <a:lnTo>
                    <a:pt x="2194459" y="80828"/>
                  </a:lnTo>
                  <a:lnTo>
                    <a:pt x="2139113" y="68462"/>
                  </a:lnTo>
                  <a:lnTo>
                    <a:pt x="2082263" y="57029"/>
                  </a:lnTo>
                  <a:lnTo>
                    <a:pt x="2023977" y="46557"/>
                  </a:lnTo>
                  <a:lnTo>
                    <a:pt x="1964325" y="37073"/>
                  </a:lnTo>
                  <a:lnTo>
                    <a:pt x="1903377" y="28604"/>
                  </a:lnTo>
                  <a:lnTo>
                    <a:pt x="1841202" y="21177"/>
                  </a:lnTo>
                  <a:lnTo>
                    <a:pt x="1777870" y="14818"/>
                  </a:lnTo>
                  <a:lnTo>
                    <a:pt x="1713449" y="9555"/>
                  </a:lnTo>
                  <a:lnTo>
                    <a:pt x="1648010" y="5415"/>
                  </a:lnTo>
                  <a:lnTo>
                    <a:pt x="1581622" y="2424"/>
                  </a:lnTo>
                  <a:lnTo>
                    <a:pt x="1514354" y="610"/>
                  </a:lnTo>
                  <a:lnTo>
                    <a:pt x="1446276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0" y="2640076"/>
              <a:ext cx="2892425" cy="1122680"/>
            </a:xfrm>
            <a:custGeom>
              <a:avLst/>
              <a:gdLst/>
              <a:ahLst/>
              <a:cxnLst/>
              <a:rect l="l" t="t" r="r" b="b"/>
              <a:pathLst>
                <a:path w="2892425" h="1122679">
                  <a:moveTo>
                    <a:pt x="0" y="561086"/>
                  </a:moveTo>
                  <a:lnTo>
                    <a:pt x="6250" y="508574"/>
                  </a:lnTo>
                  <a:lnTo>
                    <a:pt x="24631" y="457427"/>
                  </a:lnTo>
                  <a:lnTo>
                    <a:pt x="54586" y="407861"/>
                  </a:lnTo>
                  <a:lnTo>
                    <a:pt x="95560" y="360092"/>
                  </a:lnTo>
                  <a:lnTo>
                    <a:pt x="146997" y="314334"/>
                  </a:lnTo>
                  <a:lnTo>
                    <a:pt x="208343" y="270803"/>
                  </a:lnTo>
                  <a:lnTo>
                    <a:pt x="242558" y="249940"/>
                  </a:lnTo>
                  <a:lnTo>
                    <a:pt x="279041" y="229715"/>
                  </a:lnTo>
                  <a:lnTo>
                    <a:pt x="317724" y="210155"/>
                  </a:lnTo>
                  <a:lnTo>
                    <a:pt x="358536" y="191285"/>
                  </a:lnTo>
                  <a:lnTo>
                    <a:pt x="401409" y="173135"/>
                  </a:lnTo>
                  <a:lnTo>
                    <a:pt x="446272" y="155730"/>
                  </a:lnTo>
                  <a:lnTo>
                    <a:pt x="493057" y="139097"/>
                  </a:lnTo>
                  <a:lnTo>
                    <a:pt x="541695" y="123264"/>
                  </a:lnTo>
                  <a:lnTo>
                    <a:pt x="592114" y="108256"/>
                  </a:lnTo>
                  <a:lnTo>
                    <a:pt x="644247" y="94102"/>
                  </a:lnTo>
                  <a:lnTo>
                    <a:pt x="698024" y="80828"/>
                  </a:lnTo>
                  <a:lnTo>
                    <a:pt x="753375" y="68462"/>
                  </a:lnTo>
                  <a:lnTo>
                    <a:pt x="810230" y="57029"/>
                  </a:lnTo>
                  <a:lnTo>
                    <a:pt x="868521" y="46557"/>
                  </a:lnTo>
                  <a:lnTo>
                    <a:pt x="928178" y="37073"/>
                  </a:lnTo>
                  <a:lnTo>
                    <a:pt x="989132" y="28604"/>
                  </a:lnTo>
                  <a:lnTo>
                    <a:pt x="1051312" y="21177"/>
                  </a:lnTo>
                  <a:lnTo>
                    <a:pt x="1114651" y="14818"/>
                  </a:lnTo>
                  <a:lnTo>
                    <a:pt x="1179077" y="9555"/>
                  </a:lnTo>
                  <a:lnTo>
                    <a:pt x="1244522" y="5415"/>
                  </a:lnTo>
                  <a:lnTo>
                    <a:pt x="1310916" y="2424"/>
                  </a:lnTo>
                  <a:lnTo>
                    <a:pt x="1378191" y="610"/>
                  </a:lnTo>
                  <a:lnTo>
                    <a:pt x="1446276" y="0"/>
                  </a:lnTo>
                  <a:lnTo>
                    <a:pt x="1514354" y="610"/>
                  </a:lnTo>
                  <a:lnTo>
                    <a:pt x="1581622" y="2424"/>
                  </a:lnTo>
                  <a:lnTo>
                    <a:pt x="1648010" y="5415"/>
                  </a:lnTo>
                  <a:lnTo>
                    <a:pt x="1713449" y="9555"/>
                  </a:lnTo>
                  <a:lnTo>
                    <a:pt x="1777870" y="14818"/>
                  </a:lnTo>
                  <a:lnTo>
                    <a:pt x="1841202" y="21177"/>
                  </a:lnTo>
                  <a:lnTo>
                    <a:pt x="1903377" y="28604"/>
                  </a:lnTo>
                  <a:lnTo>
                    <a:pt x="1964325" y="37073"/>
                  </a:lnTo>
                  <a:lnTo>
                    <a:pt x="2023977" y="46557"/>
                  </a:lnTo>
                  <a:lnTo>
                    <a:pt x="2082263" y="57029"/>
                  </a:lnTo>
                  <a:lnTo>
                    <a:pt x="2139113" y="68462"/>
                  </a:lnTo>
                  <a:lnTo>
                    <a:pt x="2194459" y="80828"/>
                  </a:lnTo>
                  <a:lnTo>
                    <a:pt x="2248231" y="94102"/>
                  </a:lnTo>
                  <a:lnTo>
                    <a:pt x="2300360" y="108256"/>
                  </a:lnTo>
                  <a:lnTo>
                    <a:pt x="2350775" y="123264"/>
                  </a:lnTo>
                  <a:lnTo>
                    <a:pt x="2399408" y="139097"/>
                  </a:lnTo>
                  <a:lnTo>
                    <a:pt x="2446189" y="155730"/>
                  </a:lnTo>
                  <a:lnTo>
                    <a:pt x="2491049" y="173135"/>
                  </a:lnTo>
                  <a:lnTo>
                    <a:pt x="2533918" y="191285"/>
                  </a:lnTo>
                  <a:lnTo>
                    <a:pt x="2574727" y="210155"/>
                  </a:lnTo>
                  <a:lnTo>
                    <a:pt x="2613407" y="229715"/>
                  </a:lnTo>
                  <a:lnTo>
                    <a:pt x="2649887" y="249940"/>
                  </a:lnTo>
                  <a:lnTo>
                    <a:pt x="2684099" y="270803"/>
                  </a:lnTo>
                  <a:lnTo>
                    <a:pt x="2715973" y="292277"/>
                  </a:lnTo>
                  <a:lnTo>
                    <a:pt x="2772429" y="336948"/>
                  </a:lnTo>
                  <a:lnTo>
                    <a:pt x="2818701" y="383739"/>
                  </a:lnTo>
                  <a:lnTo>
                    <a:pt x="2854232" y="432433"/>
                  </a:lnTo>
                  <a:lnTo>
                    <a:pt x="2878467" y="482817"/>
                  </a:lnTo>
                  <a:lnTo>
                    <a:pt x="2890851" y="534673"/>
                  </a:lnTo>
                  <a:lnTo>
                    <a:pt x="2892425" y="561086"/>
                  </a:lnTo>
                  <a:lnTo>
                    <a:pt x="2890851" y="587509"/>
                  </a:lnTo>
                  <a:lnTo>
                    <a:pt x="2886175" y="613618"/>
                  </a:lnTo>
                  <a:lnTo>
                    <a:pt x="2867796" y="664782"/>
                  </a:lnTo>
                  <a:lnTo>
                    <a:pt x="2837843" y="714364"/>
                  </a:lnTo>
                  <a:lnTo>
                    <a:pt x="2796873" y="762148"/>
                  </a:lnTo>
                  <a:lnTo>
                    <a:pt x="2745439" y="807918"/>
                  </a:lnTo>
                  <a:lnTo>
                    <a:pt x="2684099" y="851459"/>
                  </a:lnTo>
                  <a:lnTo>
                    <a:pt x="2649887" y="872326"/>
                  </a:lnTo>
                  <a:lnTo>
                    <a:pt x="2613407" y="892556"/>
                  </a:lnTo>
                  <a:lnTo>
                    <a:pt x="2574727" y="912120"/>
                  </a:lnTo>
                  <a:lnTo>
                    <a:pt x="2533918" y="930992"/>
                  </a:lnTo>
                  <a:lnTo>
                    <a:pt x="2491049" y="949146"/>
                  </a:lnTo>
                  <a:lnTo>
                    <a:pt x="2446189" y="966554"/>
                  </a:lnTo>
                  <a:lnTo>
                    <a:pt x="2399408" y="983189"/>
                  </a:lnTo>
                  <a:lnTo>
                    <a:pt x="2350775" y="999024"/>
                  </a:lnTo>
                  <a:lnTo>
                    <a:pt x="2300360" y="1014034"/>
                  </a:lnTo>
                  <a:lnTo>
                    <a:pt x="2248231" y="1028189"/>
                  </a:lnTo>
                  <a:lnTo>
                    <a:pt x="2194459" y="1041464"/>
                  </a:lnTo>
                  <a:lnTo>
                    <a:pt x="2139113" y="1053832"/>
                  </a:lnTo>
                  <a:lnTo>
                    <a:pt x="2082263" y="1065266"/>
                  </a:lnTo>
                  <a:lnTo>
                    <a:pt x="2023977" y="1075739"/>
                  </a:lnTo>
                  <a:lnTo>
                    <a:pt x="1964325" y="1085223"/>
                  </a:lnTo>
                  <a:lnTo>
                    <a:pt x="1903377" y="1093693"/>
                  </a:lnTo>
                  <a:lnTo>
                    <a:pt x="1841202" y="1101121"/>
                  </a:lnTo>
                  <a:lnTo>
                    <a:pt x="1777870" y="1107479"/>
                  </a:lnTo>
                  <a:lnTo>
                    <a:pt x="1713449" y="1112743"/>
                  </a:lnTo>
                  <a:lnTo>
                    <a:pt x="1648010" y="1116883"/>
                  </a:lnTo>
                  <a:lnTo>
                    <a:pt x="1581622" y="1119874"/>
                  </a:lnTo>
                  <a:lnTo>
                    <a:pt x="1514354" y="1121688"/>
                  </a:lnTo>
                  <a:lnTo>
                    <a:pt x="1446276" y="1122299"/>
                  </a:lnTo>
                  <a:lnTo>
                    <a:pt x="1378191" y="1121688"/>
                  </a:lnTo>
                  <a:lnTo>
                    <a:pt x="1310916" y="1119874"/>
                  </a:lnTo>
                  <a:lnTo>
                    <a:pt x="1244522" y="1116883"/>
                  </a:lnTo>
                  <a:lnTo>
                    <a:pt x="1179077" y="1112743"/>
                  </a:lnTo>
                  <a:lnTo>
                    <a:pt x="1114650" y="1107479"/>
                  </a:lnTo>
                  <a:lnTo>
                    <a:pt x="1051312" y="1101121"/>
                  </a:lnTo>
                  <a:lnTo>
                    <a:pt x="989132" y="1093693"/>
                  </a:lnTo>
                  <a:lnTo>
                    <a:pt x="928178" y="1085223"/>
                  </a:lnTo>
                  <a:lnTo>
                    <a:pt x="868521" y="1075739"/>
                  </a:lnTo>
                  <a:lnTo>
                    <a:pt x="810230" y="1065266"/>
                  </a:lnTo>
                  <a:lnTo>
                    <a:pt x="753374" y="1053832"/>
                  </a:lnTo>
                  <a:lnTo>
                    <a:pt x="698023" y="1041464"/>
                  </a:lnTo>
                  <a:lnTo>
                    <a:pt x="644247" y="1028189"/>
                  </a:lnTo>
                  <a:lnTo>
                    <a:pt x="592114" y="1014034"/>
                  </a:lnTo>
                  <a:lnTo>
                    <a:pt x="541694" y="999024"/>
                  </a:lnTo>
                  <a:lnTo>
                    <a:pt x="493057" y="983189"/>
                  </a:lnTo>
                  <a:lnTo>
                    <a:pt x="446272" y="966554"/>
                  </a:lnTo>
                  <a:lnTo>
                    <a:pt x="401408" y="949146"/>
                  </a:lnTo>
                  <a:lnTo>
                    <a:pt x="358535" y="930992"/>
                  </a:lnTo>
                  <a:lnTo>
                    <a:pt x="317723" y="912120"/>
                  </a:lnTo>
                  <a:lnTo>
                    <a:pt x="279040" y="892555"/>
                  </a:lnTo>
                  <a:lnTo>
                    <a:pt x="242557" y="872326"/>
                  </a:lnTo>
                  <a:lnTo>
                    <a:pt x="208342" y="851459"/>
                  </a:lnTo>
                  <a:lnTo>
                    <a:pt x="176466" y="829981"/>
                  </a:lnTo>
                  <a:lnTo>
                    <a:pt x="120005" y="785298"/>
                  </a:lnTo>
                  <a:lnTo>
                    <a:pt x="73729" y="738494"/>
                  </a:lnTo>
                  <a:lnTo>
                    <a:pt x="38196" y="689785"/>
                  </a:lnTo>
                  <a:lnTo>
                    <a:pt x="13958" y="639384"/>
                  </a:lnTo>
                  <a:lnTo>
                    <a:pt x="1574" y="587509"/>
                  </a:lnTo>
                  <a:lnTo>
                    <a:pt x="0" y="56108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508508" y="1850847"/>
            <a:ext cx="2367915" cy="17691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6045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001F5F"/>
                </a:solidFill>
                <a:latin typeface="Arial Black"/>
                <a:cs typeface="Arial Black"/>
              </a:rPr>
              <a:t>Semester</a:t>
            </a:r>
            <a:r>
              <a:rPr dirty="0" sz="2800" spc="-7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800" spc="-25">
                <a:solidFill>
                  <a:srgbClr val="001F5F"/>
                </a:solidFill>
                <a:latin typeface="Arial Black"/>
                <a:cs typeface="Arial Black"/>
              </a:rPr>
              <a:t>II</a:t>
            </a:r>
            <a:endParaRPr sz="2800">
              <a:latin typeface="Arial Black"/>
              <a:cs typeface="Arial Black"/>
            </a:endParaRPr>
          </a:p>
          <a:p>
            <a:pPr marL="730250" marR="494665" indent="-718185">
              <a:lnSpc>
                <a:spcPct val="100000"/>
              </a:lnSpc>
              <a:spcBef>
                <a:spcPts val="3650"/>
              </a:spcBef>
            </a:pPr>
            <a:r>
              <a:rPr dirty="0" sz="2800" spc="-10">
                <a:solidFill>
                  <a:srgbClr val="001F5F"/>
                </a:solidFill>
                <a:latin typeface="Arial Black"/>
                <a:cs typeface="Arial Black"/>
              </a:rPr>
              <a:t>Semester </a:t>
            </a:r>
            <a:r>
              <a:rPr dirty="0" sz="2800" spc="-25">
                <a:solidFill>
                  <a:srgbClr val="001F5F"/>
                </a:solidFill>
                <a:latin typeface="Arial Black"/>
                <a:cs typeface="Arial Black"/>
              </a:rPr>
              <a:t>IV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9047226" y="2587625"/>
            <a:ext cx="3151505" cy="1360805"/>
            <a:chOff x="9047226" y="2587625"/>
            <a:chExt cx="3151505" cy="1360805"/>
          </a:xfrm>
        </p:grpSpPr>
        <p:sp>
          <p:nvSpPr>
            <p:cNvPr id="29" name="object 29" descr=""/>
            <p:cNvSpPr/>
            <p:nvPr/>
          </p:nvSpPr>
          <p:spPr>
            <a:xfrm>
              <a:off x="9053576" y="2593975"/>
              <a:ext cx="3138805" cy="1348105"/>
            </a:xfrm>
            <a:custGeom>
              <a:avLst/>
              <a:gdLst/>
              <a:ahLst/>
              <a:cxnLst/>
              <a:rect l="l" t="t" r="r" b="b"/>
              <a:pathLst>
                <a:path w="3138804" h="1348104">
                  <a:moveTo>
                    <a:pt x="1569212" y="0"/>
                  </a:moveTo>
                  <a:lnTo>
                    <a:pt x="1502879" y="591"/>
                  </a:lnTo>
                  <a:lnTo>
                    <a:pt x="1437248" y="2349"/>
                  </a:lnTo>
                  <a:lnTo>
                    <a:pt x="1372374" y="5251"/>
                  </a:lnTo>
                  <a:lnTo>
                    <a:pt x="1308310" y="9273"/>
                  </a:lnTo>
                  <a:lnTo>
                    <a:pt x="1245111" y="14391"/>
                  </a:lnTo>
                  <a:lnTo>
                    <a:pt x="1182832" y="20583"/>
                  </a:lnTo>
                  <a:lnTo>
                    <a:pt x="1121527" y="27825"/>
                  </a:lnTo>
                  <a:lnTo>
                    <a:pt x="1061250" y="36093"/>
                  </a:lnTo>
                  <a:lnTo>
                    <a:pt x="1002057" y="45365"/>
                  </a:lnTo>
                  <a:lnTo>
                    <a:pt x="944001" y="55616"/>
                  </a:lnTo>
                  <a:lnTo>
                    <a:pt x="887136" y="66823"/>
                  </a:lnTo>
                  <a:lnTo>
                    <a:pt x="831519" y="78964"/>
                  </a:lnTo>
                  <a:lnTo>
                    <a:pt x="777202" y="92013"/>
                  </a:lnTo>
                  <a:lnTo>
                    <a:pt x="724240" y="105949"/>
                  </a:lnTo>
                  <a:lnTo>
                    <a:pt x="672689" y="120748"/>
                  </a:lnTo>
                  <a:lnTo>
                    <a:pt x="622601" y="136386"/>
                  </a:lnTo>
                  <a:lnTo>
                    <a:pt x="574032" y="152839"/>
                  </a:lnTo>
                  <a:lnTo>
                    <a:pt x="527037" y="170085"/>
                  </a:lnTo>
                  <a:lnTo>
                    <a:pt x="481669" y="188101"/>
                  </a:lnTo>
                  <a:lnTo>
                    <a:pt x="437983" y="206861"/>
                  </a:lnTo>
                  <a:lnTo>
                    <a:pt x="396034" y="226344"/>
                  </a:lnTo>
                  <a:lnTo>
                    <a:pt x="355876" y="246526"/>
                  </a:lnTo>
                  <a:lnTo>
                    <a:pt x="317564" y="267384"/>
                  </a:lnTo>
                  <a:lnTo>
                    <a:pt x="281151" y="288893"/>
                  </a:lnTo>
                  <a:lnTo>
                    <a:pt x="246693" y="311031"/>
                  </a:lnTo>
                  <a:lnTo>
                    <a:pt x="214244" y="333774"/>
                  </a:lnTo>
                  <a:lnTo>
                    <a:pt x="183858" y="357099"/>
                  </a:lnTo>
                  <a:lnTo>
                    <a:pt x="129495" y="405401"/>
                  </a:lnTo>
                  <a:lnTo>
                    <a:pt x="84038" y="455749"/>
                  </a:lnTo>
                  <a:lnTo>
                    <a:pt x="47925" y="507957"/>
                  </a:lnTo>
                  <a:lnTo>
                    <a:pt x="21590" y="561836"/>
                  </a:lnTo>
                  <a:lnTo>
                    <a:pt x="5470" y="617200"/>
                  </a:lnTo>
                  <a:lnTo>
                    <a:pt x="0" y="673862"/>
                  </a:lnTo>
                  <a:lnTo>
                    <a:pt x="1376" y="702352"/>
                  </a:lnTo>
                  <a:lnTo>
                    <a:pt x="12226" y="758406"/>
                  </a:lnTo>
                  <a:lnTo>
                    <a:pt x="33508" y="813067"/>
                  </a:lnTo>
                  <a:lnTo>
                    <a:pt x="64787" y="866147"/>
                  </a:lnTo>
                  <a:lnTo>
                    <a:pt x="105626" y="917461"/>
                  </a:lnTo>
                  <a:lnTo>
                    <a:pt x="155590" y="966820"/>
                  </a:lnTo>
                  <a:lnTo>
                    <a:pt x="214244" y="1014038"/>
                  </a:lnTo>
                  <a:lnTo>
                    <a:pt x="246693" y="1036785"/>
                  </a:lnTo>
                  <a:lnTo>
                    <a:pt x="281151" y="1058927"/>
                  </a:lnTo>
                  <a:lnTo>
                    <a:pt x="317564" y="1080440"/>
                  </a:lnTo>
                  <a:lnTo>
                    <a:pt x="355876" y="1101301"/>
                  </a:lnTo>
                  <a:lnTo>
                    <a:pt x="396034" y="1121486"/>
                  </a:lnTo>
                  <a:lnTo>
                    <a:pt x="437983" y="1140971"/>
                  </a:lnTo>
                  <a:lnTo>
                    <a:pt x="481669" y="1159735"/>
                  </a:lnTo>
                  <a:lnTo>
                    <a:pt x="527037" y="1177752"/>
                  </a:lnTo>
                  <a:lnTo>
                    <a:pt x="574032" y="1195000"/>
                  </a:lnTo>
                  <a:lnTo>
                    <a:pt x="622601" y="1211456"/>
                  </a:lnTo>
                  <a:lnTo>
                    <a:pt x="672689" y="1227095"/>
                  </a:lnTo>
                  <a:lnTo>
                    <a:pt x="724240" y="1241895"/>
                  </a:lnTo>
                  <a:lnTo>
                    <a:pt x="777202" y="1255832"/>
                  </a:lnTo>
                  <a:lnTo>
                    <a:pt x="831519" y="1268883"/>
                  </a:lnTo>
                  <a:lnTo>
                    <a:pt x="887136" y="1281024"/>
                  </a:lnTo>
                  <a:lnTo>
                    <a:pt x="944001" y="1292232"/>
                  </a:lnTo>
                  <a:lnTo>
                    <a:pt x="1002057" y="1302484"/>
                  </a:lnTo>
                  <a:lnTo>
                    <a:pt x="1061250" y="1311756"/>
                  </a:lnTo>
                  <a:lnTo>
                    <a:pt x="1121527" y="1320024"/>
                  </a:lnTo>
                  <a:lnTo>
                    <a:pt x="1182832" y="1327266"/>
                  </a:lnTo>
                  <a:lnTo>
                    <a:pt x="1245111" y="1333459"/>
                  </a:lnTo>
                  <a:lnTo>
                    <a:pt x="1308310" y="1338577"/>
                  </a:lnTo>
                  <a:lnTo>
                    <a:pt x="1372374" y="1342599"/>
                  </a:lnTo>
                  <a:lnTo>
                    <a:pt x="1437248" y="1345501"/>
                  </a:lnTo>
                  <a:lnTo>
                    <a:pt x="1502879" y="1347259"/>
                  </a:lnTo>
                  <a:lnTo>
                    <a:pt x="1569212" y="1347851"/>
                  </a:lnTo>
                  <a:lnTo>
                    <a:pt x="1635544" y="1347259"/>
                  </a:lnTo>
                  <a:lnTo>
                    <a:pt x="1701175" y="1345501"/>
                  </a:lnTo>
                  <a:lnTo>
                    <a:pt x="1766049" y="1342599"/>
                  </a:lnTo>
                  <a:lnTo>
                    <a:pt x="1830113" y="1338577"/>
                  </a:lnTo>
                  <a:lnTo>
                    <a:pt x="1893312" y="1333459"/>
                  </a:lnTo>
                  <a:lnTo>
                    <a:pt x="1955591" y="1327266"/>
                  </a:lnTo>
                  <a:lnTo>
                    <a:pt x="2016896" y="1320024"/>
                  </a:lnTo>
                  <a:lnTo>
                    <a:pt x="2077173" y="1311756"/>
                  </a:lnTo>
                  <a:lnTo>
                    <a:pt x="2136366" y="1302484"/>
                  </a:lnTo>
                  <a:lnTo>
                    <a:pt x="2194422" y="1292232"/>
                  </a:lnTo>
                  <a:lnTo>
                    <a:pt x="2251287" y="1281024"/>
                  </a:lnTo>
                  <a:lnTo>
                    <a:pt x="2306904" y="1268883"/>
                  </a:lnTo>
                  <a:lnTo>
                    <a:pt x="2361221" y="1255832"/>
                  </a:lnTo>
                  <a:lnTo>
                    <a:pt x="2414183" y="1241895"/>
                  </a:lnTo>
                  <a:lnTo>
                    <a:pt x="2465734" y="1227095"/>
                  </a:lnTo>
                  <a:lnTo>
                    <a:pt x="2515822" y="1211456"/>
                  </a:lnTo>
                  <a:lnTo>
                    <a:pt x="2564391" y="1195000"/>
                  </a:lnTo>
                  <a:lnTo>
                    <a:pt x="2611386" y="1177752"/>
                  </a:lnTo>
                  <a:lnTo>
                    <a:pt x="2656754" y="1159735"/>
                  </a:lnTo>
                  <a:lnTo>
                    <a:pt x="2700440" y="1140971"/>
                  </a:lnTo>
                  <a:lnTo>
                    <a:pt x="2742389" y="1121486"/>
                  </a:lnTo>
                  <a:lnTo>
                    <a:pt x="2782547" y="1101301"/>
                  </a:lnTo>
                  <a:lnTo>
                    <a:pt x="2820859" y="1080440"/>
                  </a:lnTo>
                  <a:lnTo>
                    <a:pt x="2857272" y="1058927"/>
                  </a:lnTo>
                  <a:lnTo>
                    <a:pt x="2891730" y="1036785"/>
                  </a:lnTo>
                  <a:lnTo>
                    <a:pt x="2924179" y="1014038"/>
                  </a:lnTo>
                  <a:lnTo>
                    <a:pt x="2954565" y="990709"/>
                  </a:lnTo>
                  <a:lnTo>
                    <a:pt x="3008928" y="942397"/>
                  </a:lnTo>
                  <a:lnTo>
                    <a:pt x="3054385" y="892037"/>
                  </a:lnTo>
                  <a:lnTo>
                    <a:pt x="3090498" y="839816"/>
                  </a:lnTo>
                  <a:lnTo>
                    <a:pt x="3116833" y="785922"/>
                  </a:lnTo>
                  <a:lnTo>
                    <a:pt x="3132953" y="730541"/>
                  </a:lnTo>
                  <a:lnTo>
                    <a:pt x="3138424" y="673862"/>
                  </a:lnTo>
                  <a:lnTo>
                    <a:pt x="3137047" y="645380"/>
                  </a:lnTo>
                  <a:lnTo>
                    <a:pt x="3126197" y="589344"/>
                  </a:lnTo>
                  <a:lnTo>
                    <a:pt x="3104915" y="534699"/>
                  </a:lnTo>
                  <a:lnTo>
                    <a:pt x="3073636" y="481632"/>
                  </a:lnTo>
                  <a:lnTo>
                    <a:pt x="3032797" y="430331"/>
                  </a:lnTo>
                  <a:lnTo>
                    <a:pt x="2982833" y="380983"/>
                  </a:lnTo>
                  <a:lnTo>
                    <a:pt x="2924179" y="333774"/>
                  </a:lnTo>
                  <a:lnTo>
                    <a:pt x="2891730" y="311031"/>
                  </a:lnTo>
                  <a:lnTo>
                    <a:pt x="2857272" y="288893"/>
                  </a:lnTo>
                  <a:lnTo>
                    <a:pt x="2820859" y="267384"/>
                  </a:lnTo>
                  <a:lnTo>
                    <a:pt x="2782547" y="246526"/>
                  </a:lnTo>
                  <a:lnTo>
                    <a:pt x="2742389" y="226344"/>
                  </a:lnTo>
                  <a:lnTo>
                    <a:pt x="2700440" y="206861"/>
                  </a:lnTo>
                  <a:lnTo>
                    <a:pt x="2656754" y="188101"/>
                  </a:lnTo>
                  <a:lnTo>
                    <a:pt x="2611386" y="170085"/>
                  </a:lnTo>
                  <a:lnTo>
                    <a:pt x="2564391" y="152839"/>
                  </a:lnTo>
                  <a:lnTo>
                    <a:pt x="2515822" y="136386"/>
                  </a:lnTo>
                  <a:lnTo>
                    <a:pt x="2465734" y="120748"/>
                  </a:lnTo>
                  <a:lnTo>
                    <a:pt x="2414183" y="105949"/>
                  </a:lnTo>
                  <a:lnTo>
                    <a:pt x="2361221" y="92013"/>
                  </a:lnTo>
                  <a:lnTo>
                    <a:pt x="2306904" y="78964"/>
                  </a:lnTo>
                  <a:lnTo>
                    <a:pt x="2251287" y="66823"/>
                  </a:lnTo>
                  <a:lnTo>
                    <a:pt x="2194422" y="55616"/>
                  </a:lnTo>
                  <a:lnTo>
                    <a:pt x="2136366" y="45365"/>
                  </a:lnTo>
                  <a:lnTo>
                    <a:pt x="2077173" y="36093"/>
                  </a:lnTo>
                  <a:lnTo>
                    <a:pt x="2016896" y="27825"/>
                  </a:lnTo>
                  <a:lnTo>
                    <a:pt x="1955591" y="20583"/>
                  </a:lnTo>
                  <a:lnTo>
                    <a:pt x="1893312" y="14391"/>
                  </a:lnTo>
                  <a:lnTo>
                    <a:pt x="1830113" y="9273"/>
                  </a:lnTo>
                  <a:lnTo>
                    <a:pt x="1766049" y="5251"/>
                  </a:lnTo>
                  <a:lnTo>
                    <a:pt x="1701175" y="2349"/>
                  </a:lnTo>
                  <a:lnTo>
                    <a:pt x="1635544" y="591"/>
                  </a:lnTo>
                  <a:lnTo>
                    <a:pt x="1569212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053576" y="2593975"/>
              <a:ext cx="3138805" cy="1348105"/>
            </a:xfrm>
            <a:custGeom>
              <a:avLst/>
              <a:gdLst/>
              <a:ahLst/>
              <a:cxnLst/>
              <a:rect l="l" t="t" r="r" b="b"/>
              <a:pathLst>
                <a:path w="3138804" h="1348104">
                  <a:moveTo>
                    <a:pt x="0" y="673862"/>
                  </a:moveTo>
                  <a:lnTo>
                    <a:pt x="5470" y="617200"/>
                  </a:lnTo>
                  <a:lnTo>
                    <a:pt x="21590" y="561836"/>
                  </a:lnTo>
                  <a:lnTo>
                    <a:pt x="47925" y="507957"/>
                  </a:lnTo>
                  <a:lnTo>
                    <a:pt x="84038" y="455749"/>
                  </a:lnTo>
                  <a:lnTo>
                    <a:pt x="129495" y="405401"/>
                  </a:lnTo>
                  <a:lnTo>
                    <a:pt x="183858" y="357099"/>
                  </a:lnTo>
                  <a:lnTo>
                    <a:pt x="214244" y="333774"/>
                  </a:lnTo>
                  <a:lnTo>
                    <a:pt x="246693" y="311031"/>
                  </a:lnTo>
                  <a:lnTo>
                    <a:pt x="281151" y="288893"/>
                  </a:lnTo>
                  <a:lnTo>
                    <a:pt x="317564" y="267384"/>
                  </a:lnTo>
                  <a:lnTo>
                    <a:pt x="355876" y="246526"/>
                  </a:lnTo>
                  <a:lnTo>
                    <a:pt x="396034" y="226344"/>
                  </a:lnTo>
                  <a:lnTo>
                    <a:pt x="437983" y="206861"/>
                  </a:lnTo>
                  <a:lnTo>
                    <a:pt x="481669" y="188101"/>
                  </a:lnTo>
                  <a:lnTo>
                    <a:pt x="527037" y="170085"/>
                  </a:lnTo>
                  <a:lnTo>
                    <a:pt x="574032" y="152839"/>
                  </a:lnTo>
                  <a:lnTo>
                    <a:pt x="622601" y="136386"/>
                  </a:lnTo>
                  <a:lnTo>
                    <a:pt x="672689" y="120748"/>
                  </a:lnTo>
                  <a:lnTo>
                    <a:pt x="724240" y="105949"/>
                  </a:lnTo>
                  <a:lnTo>
                    <a:pt x="777202" y="92013"/>
                  </a:lnTo>
                  <a:lnTo>
                    <a:pt x="831519" y="78964"/>
                  </a:lnTo>
                  <a:lnTo>
                    <a:pt x="887136" y="66823"/>
                  </a:lnTo>
                  <a:lnTo>
                    <a:pt x="944001" y="55616"/>
                  </a:lnTo>
                  <a:lnTo>
                    <a:pt x="1002057" y="45365"/>
                  </a:lnTo>
                  <a:lnTo>
                    <a:pt x="1061250" y="36093"/>
                  </a:lnTo>
                  <a:lnTo>
                    <a:pt x="1121527" y="27825"/>
                  </a:lnTo>
                  <a:lnTo>
                    <a:pt x="1182832" y="20583"/>
                  </a:lnTo>
                  <a:lnTo>
                    <a:pt x="1245111" y="14391"/>
                  </a:lnTo>
                  <a:lnTo>
                    <a:pt x="1308310" y="9273"/>
                  </a:lnTo>
                  <a:lnTo>
                    <a:pt x="1372374" y="5251"/>
                  </a:lnTo>
                  <a:lnTo>
                    <a:pt x="1437248" y="2349"/>
                  </a:lnTo>
                  <a:lnTo>
                    <a:pt x="1502879" y="591"/>
                  </a:lnTo>
                  <a:lnTo>
                    <a:pt x="1569212" y="0"/>
                  </a:lnTo>
                  <a:lnTo>
                    <a:pt x="1635544" y="591"/>
                  </a:lnTo>
                  <a:lnTo>
                    <a:pt x="1701175" y="2349"/>
                  </a:lnTo>
                  <a:lnTo>
                    <a:pt x="1766049" y="5251"/>
                  </a:lnTo>
                  <a:lnTo>
                    <a:pt x="1830113" y="9273"/>
                  </a:lnTo>
                  <a:lnTo>
                    <a:pt x="1893312" y="14391"/>
                  </a:lnTo>
                  <a:lnTo>
                    <a:pt x="1955591" y="20583"/>
                  </a:lnTo>
                  <a:lnTo>
                    <a:pt x="2016896" y="27825"/>
                  </a:lnTo>
                  <a:lnTo>
                    <a:pt x="2077173" y="36093"/>
                  </a:lnTo>
                  <a:lnTo>
                    <a:pt x="2136366" y="45365"/>
                  </a:lnTo>
                  <a:lnTo>
                    <a:pt x="2194422" y="55616"/>
                  </a:lnTo>
                  <a:lnTo>
                    <a:pt x="2251287" y="66823"/>
                  </a:lnTo>
                  <a:lnTo>
                    <a:pt x="2306904" y="78964"/>
                  </a:lnTo>
                  <a:lnTo>
                    <a:pt x="2361221" y="92013"/>
                  </a:lnTo>
                  <a:lnTo>
                    <a:pt x="2414183" y="105949"/>
                  </a:lnTo>
                  <a:lnTo>
                    <a:pt x="2465734" y="120748"/>
                  </a:lnTo>
                  <a:lnTo>
                    <a:pt x="2515822" y="136386"/>
                  </a:lnTo>
                  <a:lnTo>
                    <a:pt x="2564391" y="152839"/>
                  </a:lnTo>
                  <a:lnTo>
                    <a:pt x="2611386" y="170085"/>
                  </a:lnTo>
                  <a:lnTo>
                    <a:pt x="2656754" y="188101"/>
                  </a:lnTo>
                  <a:lnTo>
                    <a:pt x="2700440" y="206861"/>
                  </a:lnTo>
                  <a:lnTo>
                    <a:pt x="2742389" y="226344"/>
                  </a:lnTo>
                  <a:lnTo>
                    <a:pt x="2782547" y="246526"/>
                  </a:lnTo>
                  <a:lnTo>
                    <a:pt x="2820859" y="267384"/>
                  </a:lnTo>
                  <a:lnTo>
                    <a:pt x="2857272" y="288893"/>
                  </a:lnTo>
                  <a:lnTo>
                    <a:pt x="2891730" y="311031"/>
                  </a:lnTo>
                  <a:lnTo>
                    <a:pt x="2924179" y="333774"/>
                  </a:lnTo>
                  <a:lnTo>
                    <a:pt x="2954565" y="357099"/>
                  </a:lnTo>
                  <a:lnTo>
                    <a:pt x="3008928" y="405401"/>
                  </a:lnTo>
                  <a:lnTo>
                    <a:pt x="3054385" y="455749"/>
                  </a:lnTo>
                  <a:lnTo>
                    <a:pt x="3090498" y="507957"/>
                  </a:lnTo>
                  <a:lnTo>
                    <a:pt x="3116833" y="561836"/>
                  </a:lnTo>
                  <a:lnTo>
                    <a:pt x="3132953" y="617200"/>
                  </a:lnTo>
                  <a:lnTo>
                    <a:pt x="3138424" y="673862"/>
                  </a:lnTo>
                  <a:lnTo>
                    <a:pt x="3137047" y="702352"/>
                  </a:lnTo>
                  <a:lnTo>
                    <a:pt x="3132953" y="730541"/>
                  </a:lnTo>
                  <a:lnTo>
                    <a:pt x="3116833" y="785922"/>
                  </a:lnTo>
                  <a:lnTo>
                    <a:pt x="3090498" y="839816"/>
                  </a:lnTo>
                  <a:lnTo>
                    <a:pt x="3054385" y="892037"/>
                  </a:lnTo>
                  <a:lnTo>
                    <a:pt x="3008928" y="942397"/>
                  </a:lnTo>
                  <a:lnTo>
                    <a:pt x="2954565" y="990709"/>
                  </a:lnTo>
                  <a:lnTo>
                    <a:pt x="2924179" y="1014038"/>
                  </a:lnTo>
                  <a:lnTo>
                    <a:pt x="2891730" y="1036785"/>
                  </a:lnTo>
                  <a:lnTo>
                    <a:pt x="2857272" y="1058927"/>
                  </a:lnTo>
                  <a:lnTo>
                    <a:pt x="2820859" y="1080440"/>
                  </a:lnTo>
                  <a:lnTo>
                    <a:pt x="2782547" y="1101301"/>
                  </a:lnTo>
                  <a:lnTo>
                    <a:pt x="2742389" y="1121486"/>
                  </a:lnTo>
                  <a:lnTo>
                    <a:pt x="2700440" y="1140971"/>
                  </a:lnTo>
                  <a:lnTo>
                    <a:pt x="2656754" y="1159735"/>
                  </a:lnTo>
                  <a:lnTo>
                    <a:pt x="2611386" y="1177752"/>
                  </a:lnTo>
                  <a:lnTo>
                    <a:pt x="2564391" y="1195000"/>
                  </a:lnTo>
                  <a:lnTo>
                    <a:pt x="2515822" y="1211456"/>
                  </a:lnTo>
                  <a:lnTo>
                    <a:pt x="2465734" y="1227095"/>
                  </a:lnTo>
                  <a:lnTo>
                    <a:pt x="2414183" y="1241895"/>
                  </a:lnTo>
                  <a:lnTo>
                    <a:pt x="2361221" y="1255832"/>
                  </a:lnTo>
                  <a:lnTo>
                    <a:pt x="2306904" y="1268883"/>
                  </a:lnTo>
                  <a:lnTo>
                    <a:pt x="2251287" y="1281024"/>
                  </a:lnTo>
                  <a:lnTo>
                    <a:pt x="2194422" y="1292232"/>
                  </a:lnTo>
                  <a:lnTo>
                    <a:pt x="2136366" y="1302484"/>
                  </a:lnTo>
                  <a:lnTo>
                    <a:pt x="2077173" y="1311756"/>
                  </a:lnTo>
                  <a:lnTo>
                    <a:pt x="2016896" y="1320024"/>
                  </a:lnTo>
                  <a:lnTo>
                    <a:pt x="1955591" y="1327266"/>
                  </a:lnTo>
                  <a:lnTo>
                    <a:pt x="1893312" y="1333459"/>
                  </a:lnTo>
                  <a:lnTo>
                    <a:pt x="1830113" y="1338577"/>
                  </a:lnTo>
                  <a:lnTo>
                    <a:pt x="1766049" y="1342599"/>
                  </a:lnTo>
                  <a:lnTo>
                    <a:pt x="1701175" y="1345501"/>
                  </a:lnTo>
                  <a:lnTo>
                    <a:pt x="1635544" y="1347259"/>
                  </a:lnTo>
                  <a:lnTo>
                    <a:pt x="1569212" y="1347851"/>
                  </a:lnTo>
                  <a:lnTo>
                    <a:pt x="1502879" y="1347259"/>
                  </a:lnTo>
                  <a:lnTo>
                    <a:pt x="1437248" y="1345501"/>
                  </a:lnTo>
                  <a:lnTo>
                    <a:pt x="1372374" y="1342599"/>
                  </a:lnTo>
                  <a:lnTo>
                    <a:pt x="1308310" y="1338577"/>
                  </a:lnTo>
                  <a:lnTo>
                    <a:pt x="1245111" y="1333459"/>
                  </a:lnTo>
                  <a:lnTo>
                    <a:pt x="1182832" y="1327266"/>
                  </a:lnTo>
                  <a:lnTo>
                    <a:pt x="1121527" y="1320024"/>
                  </a:lnTo>
                  <a:lnTo>
                    <a:pt x="1061250" y="1311756"/>
                  </a:lnTo>
                  <a:lnTo>
                    <a:pt x="1002057" y="1302484"/>
                  </a:lnTo>
                  <a:lnTo>
                    <a:pt x="944001" y="1292232"/>
                  </a:lnTo>
                  <a:lnTo>
                    <a:pt x="887136" y="1281024"/>
                  </a:lnTo>
                  <a:lnTo>
                    <a:pt x="831519" y="1268883"/>
                  </a:lnTo>
                  <a:lnTo>
                    <a:pt x="777202" y="1255832"/>
                  </a:lnTo>
                  <a:lnTo>
                    <a:pt x="724240" y="1241895"/>
                  </a:lnTo>
                  <a:lnTo>
                    <a:pt x="672689" y="1227095"/>
                  </a:lnTo>
                  <a:lnTo>
                    <a:pt x="622601" y="1211456"/>
                  </a:lnTo>
                  <a:lnTo>
                    <a:pt x="574032" y="1195000"/>
                  </a:lnTo>
                  <a:lnTo>
                    <a:pt x="527037" y="1177752"/>
                  </a:lnTo>
                  <a:lnTo>
                    <a:pt x="481669" y="1159735"/>
                  </a:lnTo>
                  <a:lnTo>
                    <a:pt x="437983" y="1140971"/>
                  </a:lnTo>
                  <a:lnTo>
                    <a:pt x="396034" y="1121486"/>
                  </a:lnTo>
                  <a:lnTo>
                    <a:pt x="355876" y="1101301"/>
                  </a:lnTo>
                  <a:lnTo>
                    <a:pt x="317564" y="1080440"/>
                  </a:lnTo>
                  <a:lnTo>
                    <a:pt x="281151" y="1058927"/>
                  </a:lnTo>
                  <a:lnTo>
                    <a:pt x="246693" y="1036785"/>
                  </a:lnTo>
                  <a:lnTo>
                    <a:pt x="214244" y="1014038"/>
                  </a:lnTo>
                  <a:lnTo>
                    <a:pt x="183858" y="990709"/>
                  </a:lnTo>
                  <a:lnTo>
                    <a:pt x="129495" y="942397"/>
                  </a:lnTo>
                  <a:lnTo>
                    <a:pt x="84038" y="892037"/>
                  </a:lnTo>
                  <a:lnTo>
                    <a:pt x="47925" y="839816"/>
                  </a:lnTo>
                  <a:lnTo>
                    <a:pt x="21590" y="785922"/>
                  </a:lnTo>
                  <a:lnTo>
                    <a:pt x="5470" y="730541"/>
                  </a:lnTo>
                  <a:lnTo>
                    <a:pt x="0" y="67386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9685146" y="2807969"/>
            <a:ext cx="187769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00735" marR="5080" indent="-78867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001F5F"/>
                </a:solidFill>
                <a:latin typeface="Arial Black"/>
                <a:cs typeface="Arial Black"/>
              </a:rPr>
              <a:t>Semester </a:t>
            </a:r>
            <a:r>
              <a:rPr dirty="0" sz="2800" spc="-50">
                <a:solidFill>
                  <a:srgbClr val="001F5F"/>
                </a:solidFill>
                <a:latin typeface="Arial Black"/>
                <a:cs typeface="Arial Black"/>
              </a:rPr>
              <a:t>V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2541651" y="2422525"/>
            <a:ext cx="7073900" cy="1541780"/>
            <a:chOff x="2541651" y="2422525"/>
            <a:chExt cx="7073900" cy="1541780"/>
          </a:xfrm>
        </p:grpSpPr>
        <p:sp>
          <p:nvSpPr>
            <p:cNvPr id="33" name="object 33" descr=""/>
            <p:cNvSpPr/>
            <p:nvPr/>
          </p:nvSpPr>
          <p:spPr>
            <a:xfrm>
              <a:off x="2548001" y="2428875"/>
              <a:ext cx="7061200" cy="1529080"/>
            </a:xfrm>
            <a:custGeom>
              <a:avLst/>
              <a:gdLst/>
              <a:ahLst/>
              <a:cxnLst/>
              <a:rect l="l" t="t" r="r" b="b"/>
              <a:pathLst>
                <a:path w="7061200" h="1529079">
                  <a:moveTo>
                    <a:pt x="6296787" y="0"/>
                  </a:moveTo>
                  <a:lnTo>
                    <a:pt x="6296787" y="382142"/>
                  </a:lnTo>
                  <a:lnTo>
                    <a:pt x="0" y="382142"/>
                  </a:lnTo>
                  <a:lnTo>
                    <a:pt x="382143" y="764413"/>
                  </a:lnTo>
                  <a:lnTo>
                    <a:pt x="0" y="1146555"/>
                  </a:lnTo>
                  <a:lnTo>
                    <a:pt x="6296787" y="1146555"/>
                  </a:lnTo>
                  <a:lnTo>
                    <a:pt x="6296787" y="1528699"/>
                  </a:lnTo>
                  <a:lnTo>
                    <a:pt x="7061200" y="764413"/>
                  </a:lnTo>
                  <a:lnTo>
                    <a:pt x="6296787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2548001" y="2428875"/>
              <a:ext cx="7061200" cy="1529080"/>
            </a:xfrm>
            <a:custGeom>
              <a:avLst/>
              <a:gdLst/>
              <a:ahLst/>
              <a:cxnLst/>
              <a:rect l="l" t="t" r="r" b="b"/>
              <a:pathLst>
                <a:path w="7061200" h="1529079">
                  <a:moveTo>
                    <a:pt x="0" y="382142"/>
                  </a:moveTo>
                  <a:lnTo>
                    <a:pt x="6296787" y="382142"/>
                  </a:lnTo>
                  <a:lnTo>
                    <a:pt x="6296787" y="0"/>
                  </a:lnTo>
                  <a:lnTo>
                    <a:pt x="7061200" y="764413"/>
                  </a:lnTo>
                  <a:lnTo>
                    <a:pt x="6296787" y="1528699"/>
                  </a:lnTo>
                  <a:lnTo>
                    <a:pt x="6296787" y="1146555"/>
                  </a:lnTo>
                  <a:lnTo>
                    <a:pt x="0" y="1146555"/>
                  </a:lnTo>
                  <a:lnTo>
                    <a:pt x="382143" y="764413"/>
                  </a:lnTo>
                  <a:lnTo>
                    <a:pt x="0" y="38214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3009392" y="2779013"/>
            <a:ext cx="613219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600" spc="50" b="1">
                <a:solidFill>
                  <a:srgbClr val="C00000"/>
                </a:solidFill>
                <a:latin typeface="Arial"/>
                <a:cs typeface="Arial"/>
              </a:rPr>
              <a:t>Earned</a:t>
            </a:r>
            <a:r>
              <a:rPr dirty="0" sz="2600" spc="-7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min.</a:t>
            </a:r>
            <a:r>
              <a:rPr dirty="0" sz="2600" spc="-7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50%</a:t>
            </a:r>
            <a:r>
              <a:rPr dirty="0" sz="2600" spc="-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r>
              <a:rPr dirty="0" sz="2600" spc="-7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dirty="0" sz="2600" spc="-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spc="90" b="1">
                <a:solidFill>
                  <a:srgbClr val="C00000"/>
                </a:solidFill>
                <a:latin typeface="Arial"/>
                <a:cs typeface="Arial"/>
              </a:rPr>
              <a:t>III</a:t>
            </a:r>
            <a:r>
              <a:rPr dirty="0" sz="2600" spc="-6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+</a:t>
            </a:r>
            <a:r>
              <a:rPr dirty="0" sz="260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spc="70" b="1">
                <a:solidFill>
                  <a:srgbClr val="C00000"/>
                </a:solidFill>
                <a:latin typeface="Arial"/>
                <a:cs typeface="Arial"/>
              </a:rPr>
              <a:t>IV</a:t>
            </a:r>
            <a:r>
              <a:rPr dirty="0" sz="2600" spc="-4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C00000"/>
                </a:solidFill>
                <a:latin typeface="Arial"/>
                <a:cs typeface="Arial"/>
              </a:rPr>
              <a:t>Sem.</a:t>
            </a:r>
            <a:endParaRPr sz="2600">
              <a:latin typeface="Arial"/>
              <a:cs typeface="Arial"/>
            </a:endParaRPr>
          </a:p>
          <a:p>
            <a:pPr algn="ctr" marL="1905">
              <a:lnSpc>
                <a:spcPct val="100000"/>
              </a:lnSpc>
              <a:tabLst>
                <a:tab pos="1346835" algn="l"/>
              </a:tabLst>
            </a:pPr>
            <a:r>
              <a:rPr dirty="0" sz="2600" b="1">
                <a:solidFill>
                  <a:srgbClr val="FF0000"/>
                </a:solidFill>
                <a:latin typeface="Arial"/>
                <a:cs typeface="Arial"/>
              </a:rPr>
              <a:t>---</a:t>
            </a:r>
            <a:r>
              <a:rPr dirty="0" sz="2600" spc="-10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dirty="0" sz="2600" b="1">
                <a:solidFill>
                  <a:srgbClr val="FF0000"/>
                </a:solidFill>
                <a:latin typeface="Arial"/>
                <a:cs typeface="Arial"/>
              </a:rPr>
              <a:t>	have</a:t>
            </a:r>
            <a:r>
              <a:rPr dirty="0" sz="2600" spc="-8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55" b="1">
                <a:solidFill>
                  <a:srgbClr val="FF0000"/>
                </a:solidFill>
                <a:latin typeface="Arial"/>
                <a:cs typeface="Arial"/>
              </a:rPr>
              <a:t>cleared</a:t>
            </a:r>
            <a:r>
              <a:rPr dirty="0" sz="2600" spc="-8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85" b="1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dirty="0" sz="2600" spc="-4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dirty="0" sz="2600" spc="-7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90" b="1">
                <a:solidFill>
                  <a:srgbClr val="FF0000"/>
                </a:solidFill>
                <a:latin typeface="Arial"/>
                <a:cs typeface="Arial"/>
              </a:rPr>
              <a:t>II</a:t>
            </a:r>
            <a:r>
              <a:rPr dirty="0" sz="26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FF0000"/>
                </a:solidFill>
                <a:latin typeface="Arial"/>
                <a:cs typeface="Arial"/>
              </a:rPr>
              <a:t>Sem.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0" y="5168900"/>
            <a:ext cx="12192000" cy="487680"/>
          </a:xfrm>
          <a:prstGeom prst="rect">
            <a:avLst/>
          </a:prstGeom>
          <a:solidFill>
            <a:srgbClr val="EFF887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83260" indent="-421640">
              <a:lnSpc>
                <a:spcPts val="3795"/>
              </a:lnSpc>
              <a:buFont typeface="Wingdings"/>
              <a:buChar char=""/>
              <a:tabLst>
                <a:tab pos="683260" algn="l"/>
              </a:tabLst>
            </a:pPr>
            <a:r>
              <a:rPr dirty="0" sz="3200" spc="50" b="1">
                <a:solidFill>
                  <a:srgbClr val="FF0000"/>
                </a:solidFill>
                <a:latin typeface="Arial"/>
                <a:cs typeface="Arial"/>
              </a:rPr>
              <a:t>No</a:t>
            </a:r>
            <a:r>
              <a:rPr dirty="0" sz="3200" spc="-20" b="1">
                <a:solidFill>
                  <a:srgbClr val="FF0000"/>
                </a:solidFill>
                <a:latin typeface="Arial"/>
                <a:cs typeface="Arial"/>
              </a:rPr>
              <a:t> Provision</a:t>
            </a:r>
            <a:r>
              <a:rPr dirty="0" sz="3200" spc="-1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dirty="0" sz="3200" spc="38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Supplementary</a:t>
            </a:r>
            <a:r>
              <a:rPr dirty="0" sz="3200" spc="-5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examination</a:t>
            </a:r>
            <a:r>
              <a:rPr dirty="0" sz="3200" spc="-55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dirty="0" sz="3200" spc="10" b="1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3200" spc="-10" b="1">
                <a:solidFill>
                  <a:srgbClr val="FF0000"/>
                </a:solidFill>
                <a:latin typeface="Arial"/>
                <a:cs typeface="Arial"/>
              </a:rPr>
              <a:t>Revaluation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0" y="5800725"/>
            <a:ext cx="12192000" cy="85344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83234" marR="196215" indent="-285750">
              <a:lnSpc>
                <a:spcPts val="3360"/>
              </a:lnSpc>
              <a:buSzPct val="96428"/>
              <a:buFont typeface="Wingdings"/>
              <a:buChar char=""/>
              <a:tabLst>
                <a:tab pos="1459865" algn="l"/>
              </a:tabLst>
            </a:pPr>
            <a:r>
              <a:rPr dirty="0" sz="2800" spc="-25" b="1">
                <a:latin typeface="Arial"/>
                <a:cs typeface="Arial"/>
              </a:rPr>
              <a:t>Provision</a:t>
            </a:r>
            <a:r>
              <a:rPr dirty="0" sz="2800" spc="-8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29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Special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examination</a:t>
            </a:r>
            <a:r>
              <a:rPr dirty="0" sz="2800" spc="-70" b="1">
                <a:latin typeface="Arial"/>
                <a:cs typeface="Arial"/>
              </a:rPr>
              <a:t> </a:t>
            </a:r>
            <a:r>
              <a:rPr dirty="0" sz="2800" spc="75" b="1">
                <a:latin typeface="Arial"/>
                <a:cs typeface="Arial"/>
              </a:rPr>
              <a:t>after</a:t>
            </a:r>
            <a:r>
              <a:rPr dirty="0" sz="2800" spc="-6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declaration</a:t>
            </a:r>
            <a:r>
              <a:rPr dirty="0" sz="2800" spc="-8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295" b="1">
                <a:latin typeface="Arial"/>
                <a:cs typeface="Arial"/>
              </a:rPr>
              <a:t> </a:t>
            </a:r>
            <a:r>
              <a:rPr dirty="0" sz="2800" spc="75" b="1">
                <a:latin typeface="Arial"/>
                <a:cs typeface="Arial"/>
              </a:rPr>
              <a:t>VI</a:t>
            </a:r>
            <a:r>
              <a:rPr dirty="0" sz="2800" spc="5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Semester’s </a:t>
            </a:r>
            <a:r>
              <a:rPr dirty="0" sz="2800" spc="-10" b="1">
                <a:latin typeface="Arial"/>
                <a:cs typeface="Arial"/>
              </a:rPr>
              <a:t>	</a:t>
            </a:r>
            <a:r>
              <a:rPr dirty="0" sz="2800" b="1">
                <a:latin typeface="Arial"/>
                <a:cs typeface="Arial"/>
              </a:rPr>
              <a:t>Result</a:t>
            </a:r>
            <a:r>
              <a:rPr dirty="0" sz="2800" spc="-12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to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spc="60" b="1">
                <a:latin typeface="Arial"/>
                <a:cs typeface="Arial"/>
              </a:rPr>
              <a:t>clear</a:t>
            </a:r>
            <a:r>
              <a:rPr dirty="0" sz="2800" spc="-8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any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backlog</a:t>
            </a:r>
            <a:r>
              <a:rPr dirty="0" sz="2800" spc="-10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course</a:t>
            </a:r>
            <a:r>
              <a:rPr dirty="0" sz="2800" spc="-10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254" b="1">
                <a:latin typeface="Arial"/>
                <a:cs typeface="Arial"/>
              </a:rPr>
              <a:t> </a:t>
            </a:r>
            <a:r>
              <a:rPr dirty="0" sz="2800" spc="55" b="1">
                <a:latin typeface="Arial"/>
                <a:cs typeface="Arial"/>
              </a:rPr>
              <a:t>V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spc="80" b="1">
                <a:latin typeface="Arial"/>
                <a:cs typeface="Arial"/>
              </a:rPr>
              <a:t>&amp;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spc="75" b="1">
                <a:latin typeface="Arial"/>
                <a:cs typeface="Arial"/>
              </a:rPr>
              <a:t>VI</a:t>
            </a:r>
            <a:r>
              <a:rPr dirty="0" sz="2800" spc="-55" b="1">
                <a:latin typeface="Arial"/>
                <a:cs typeface="Arial"/>
              </a:rPr>
              <a:t> </a:t>
            </a:r>
            <a:r>
              <a:rPr dirty="0" sz="2800" spc="40" b="1">
                <a:latin typeface="Arial"/>
                <a:cs typeface="Arial"/>
              </a:rPr>
              <a:t>Semester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4295775" y="698500"/>
            <a:ext cx="3100705" cy="1002030"/>
            <a:chOff x="4295775" y="698500"/>
            <a:chExt cx="3100705" cy="1002030"/>
          </a:xfrm>
        </p:grpSpPr>
        <p:sp>
          <p:nvSpPr>
            <p:cNvPr id="39" name="object 39" descr=""/>
            <p:cNvSpPr/>
            <p:nvPr/>
          </p:nvSpPr>
          <p:spPr>
            <a:xfrm>
              <a:off x="4302125" y="704850"/>
              <a:ext cx="3088005" cy="989330"/>
            </a:xfrm>
            <a:custGeom>
              <a:avLst/>
              <a:gdLst/>
              <a:ahLst/>
              <a:cxnLst/>
              <a:rect l="l" t="t" r="r" b="b"/>
              <a:pathLst>
                <a:path w="3088004" h="989330">
                  <a:moveTo>
                    <a:pt x="2593213" y="0"/>
                  </a:moveTo>
                  <a:lnTo>
                    <a:pt x="2593213" y="247269"/>
                  </a:lnTo>
                  <a:lnTo>
                    <a:pt x="0" y="247269"/>
                  </a:lnTo>
                  <a:lnTo>
                    <a:pt x="0" y="741807"/>
                  </a:lnTo>
                  <a:lnTo>
                    <a:pt x="2593213" y="741807"/>
                  </a:lnTo>
                  <a:lnTo>
                    <a:pt x="2593213" y="989076"/>
                  </a:lnTo>
                  <a:lnTo>
                    <a:pt x="3087751" y="494538"/>
                  </a:lnTo>
                  <a:lnTo>
                    <a:pt x="2593213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302125" y="704850"/>
              <a:ext cx="3088005" cy="989330"/>
            </a:xfrm>
            <a:custGeom>
              <a:avLst/>
              <a:gdLst/>
              <a:ahLst/>
              <a:cxnLst/>
              <a:rect l="l" t="t" r="r" b="b"/>
              <a:pathLst>
                <a:path w="3088004" h="989330">
                  <a:moveTo>
                    <a:pt x="0" y="247269"/>
                  </a:moveTo>
                  <a:lnTo>
                    <a:pt x="2593213" y="247269"/>
                  </a:lnTo>
                  <a:lnTo>
                    <a:pt x="2593213" y="0"/>
                  </a:lnTo>
                  <a:lnTo>
                    <a:pt x="3087751" y="494538"/>
                  </a:lnTo>
                  <a:lnTo>
                    <a:pt x="2593213" y="989076"/>
                  </a:lnTo>
                  <a:lnTo>
                    <a:pt x="2593213" y="741807"/>
                  </a:lnTo>
                  <a:lnTo>
                    <a:pt x="0" y="741807"/>
                  </a:lnTo>
                  <a:lnTo>
                    <a:pt x="0" y="24726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4400422" y="945260"/>
            <a:ext cx="28244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8101" sz="3600" spc="-487" b="1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dirty="0" sz="2400" spc="-1370" b="1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dirty="0" baseline="-8101" sz="3600" spc="44" b="1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dirty="0" baseline="-8101" sz="3600" spc="-345" b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dirty="0" sz="2400" spc="-409" b="1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dirty="0" baseline="-8101" sz="3600" spc="-1380" b="1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dirty="0" sz="2400" spc="-30" b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dirty="0" sz="2400" spc="-1320" b="1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dirty="0" baseline="-8101" sz="3600" spc="30" b="1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dirty="0" sz="2400" spc="-1320" b="1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dirty="0" baseline="-8101" sz="3600" spc="37" b="1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dirty="0" baseline="-8101" sz="3600" spc="1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250" b="1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dirty="0" baseline="-8101" sz="3600" spc="-112" b="1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dirty="0" sz="2400" spc="-1395" b="1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dirty="0" baseline="-8101" sz="3600" spc="-112" b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dirty="0" baseline="-8101" sz="3600" spc="-1522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sz="2400" spc="-75" b="1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dirty="0" sz="2400" spc="-1430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baseline="-8101" sz="3600" spc="-1064" b="1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dirty="0" sz="2400" spc="-1440" b="1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dirty="0" baseline="-8101" sz="3600" spc="-44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sz="2400" spc="-1440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baseline="-8101" sz="3600" b="1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dirty="0" baseline="-8101" sz="3600" spc="-120" b="1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dirty="0" sz="2400" spc="-745" b="1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dirty="0" baseline="-8101" sz="3600" spc="-1019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sz="2400" spc="-15" b="1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dirty="0" sz="2400" spc="-1440" b="1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dirty="0" baseline="-8101" sz="3600" spc="-44" b="1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dirty="0" sz="2400" b="1">
                <a:solidFill>
                  <a:srgbClr val="C000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0" y="561911"/>
                </a:moveTo>
                <a:lnTo>
                  <a:pt x="12192000" y="561911"/>
                </a:lnTo>
                <a:lnTo>
                  <a:pt x="12192000" y="0"/>
                </a:lnTo>
                <a:lnTo>
                  <a:pt x="0" y="0"/>
                </a:lnTo>
                <a:lnTo>
                  <a:pt x="0" y="561911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5420" y="11684"/>
            <a:ext cx="77374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60"/>
              <a:t>L</a:t>
            </a:r>
            <a:r>
              <a:rPr dirty="0" cap="small" spc="160"/>
              <a:t>ater</a:t>
            </a:r>
            <a:r>
              <a:rPr dirty="0" spc="-50"/>
              <a:t> </a:t>
            </a:r>
            <a:r>
              <a:rPr dirty="0" spc="204"/>
              <a:t>G</a:t>
            </a:r>
            <a:r>
              <a:rPr dirty="0" cap="small" spc="204"/>
              <a:t>rade</a:t>
            </a:r>
            <a:r>
              <a:rPr dirty="0" spc="-30"/>
              <a:t> </a:t>
            </a:r>
            <a:r>
              <a:rPr dirty="0" spc="175"/>
              <a:t>A</a:t>
            </a:r>
            <a:r>
              <a:rPr dirty="0" cap="small" spc="175"/>
              <a:t>nd</a:t>
            </a:r>
            <a:r>
              <a:rPr dirty="0" spc="-20"/>
              <a:t> </a:t>
            </a:r>
            <a:r>
              <a:rPr dirty="0" spc="204"/>
              <a:t>G</a:t>
            </a:r>
            <a:r>
              <a:rPr dirty="0" cap="small" spc="204"/>
              <a:t>rade</a:t>
            </a:r>
            <a:r>
              <a:rPr dirty="0" spc="-15"/>
              <a:t> </a:t>
            </a:r>
            <a:r>
              <a:rPr dirty="0" spc="50"/>
              <a:t>P</a:t>
            </a:r>
            <a:r>
              <a:rPr dirty="0" cap="small" spc="50"/>
              <a:t>oint</a:t>
            </a: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0" y="555625"/>
          <a:ext cx="12268200" cy="6089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4520"/>
                <a:gridCol w="2565400"/>
                <a:gridCol w="5211445"/>
              </a:tblGrid>
              <a:tr h="1026794">
                <a:tc gridSpan="3">
                  <a:txBody>
                    <a:bodyPr/>
                    <a:lstStyle/>
                    <a:p>
                      <a:pPr marL="91440" marR="82550" indent="36957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93333"/>
                        <a:buFont typeface="Wingdings"/>
                        <a:buChar char=""/>
                        <a:tabLst>
                          <a:tab pos="461009" algn="l"/>
                        </a:tabLst>
                      </a:pPr>
                      <a:r>
                        <a:rPr dirty="0" sz="30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3000" spc="3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50" b="1">
                          <a:latin typeface="Arial"/>
                          <a:cs typeface="Arial"/>
                        </a:rPr>
                        <a:t>Semester</a:t>
                      </a:r>
                      <a:r>
                        <a:rPr dirty="0" sz="3000" spc="3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65" b="1">
                          <a:latin typeface="Arial"/>
                          <a:cs typeface="Arial"/>
                        </a:rPr>
                        <a:t>Grade</a:t>
                      </a:r>
                      <a:r>
                        <a:rPr dirty="0" sz="3000" spc="3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Point</a:t>
                      </a:r>
                      <a:r>
                        <a:rPr dirty="0" sz="3000" spc="3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Average</a:t>
                      </a:r>
                      <a:r>
                        <a:rPr dirty="0" sz="3000" spc="3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(SGPA)</a:t>
                      </a:r>
                      <a:r>
                        <a:rPr dirty="0" sz="3000" spc="3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3000" spc="3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computed</a:t>
                      </a:r>
                      <a:r>
                        <a:rPr dirty="0" sz="3000" spc="3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from </a:t>
                      </a:r>
                      <a:r>
                        <a:rPr dirty="0" sz="3000" spc="5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30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50" b="1">
                          <a:latin typeface="Arial"/>
                          <a:cs typeface="Arial"/>
                        </a:rPr>
                        <a:t>grades</a:t>
                      </a:r>
                      <a:r>
                        <a:rPr dirty="0" sz="300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30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114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30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45" b="1">
                          <a:latin typeface="Arial"/>
                          <a:cs typeface="Arial"/>
                        </a:rPr>
                        <a:t>measure</a:t>
                      </a:r>
                      <a:r>
                        <a:rPr dirty="0" sz="300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3000" spc="2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5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30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55" b="1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30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30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114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30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given</a:t>
                      </a:r>
                      <a:r>
                        <a:rPr dirty="0" sz="30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10" b="1">
                          <a:latin typeface="Arial"/>
                          <a:cs typeface="Arial"/>
                        </a:rPr>
                        <a:t>semester.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50850">
                <a:tc>
                  <a:txBody>
                    <a:bodyPr/>
                    <a:lstStyle/>
                    <a:p>
                      <a:pPr marL="974725">
                        <a:lnSpc>
                          <a:spcPts val="3204"/>
                        </a:lnSpc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Letter</a:t>
                      </a:r>
                      <a:r>
                        <a:rPr dirty="0" sz="2800" spc="-4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Grade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3204"/>
                        </a:lnSpc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Grade</a:t>
                      </a:r>
                      <a:r>
                        <a:rPr dirty="0" sz="2800" spc="-1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Point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3204"/>
                        </a:lnSpc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%</a:t>
                      </a:r>
                      <a:r>
                        <a:rPr dirty="0" sz="2800" spc="1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>
                          <a:latin typeface="Arial Black"/>
                          <a:cs typeface="Arial Black"/>
                        </a:rPr>
                        <a:t>of</a:t>
                      </a:r>
                      <a:r>
                        <a:rPr dirty="0" sz="2800" spc="16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>
                          <a:latin typeface="Arial Black"/>
                          <a:cs typeface="Arial Black"/>
                        </a:rPr>
                        <a:t>Marks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Obtained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3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(Outstanding)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2245">
                        <a:lnSpc>
                          <a:spcPts val="3790"/>
                        </a:lnSpc>
                      </a:pPr>
                      <a:r>
                        <a:rPr dirty="0" sz="3200" spc="110" b="1">
                          <a:latin typeface="Arial"/>
                          <a:cs typeface="Arial"/>
                        </a:rPr>
                        <a:t>10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90%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A+</a:t>
                      </a:r>
                      <a:r>
                        <a:rPr dirty="0" sz="3200" spc="-1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(Excellent)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0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9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80%</a:t>
                      </a:r>
                      <a:r>
                        <a:rPr dirty="0" sz="320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3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90%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(Very</a:t>
                      </a:r>
                      <a:r>
                        <a:rPr dirty="0" sz="3200" spc="-20" b="1">
                          <a:latin typeface="Arial"/>
                          <a:cs typeface="Arial"/>
                        </a:rPr>
                        <a:t> good)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0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8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70%</a:t>
                      </a:r>
                      <a:r>
                        <a:rPr dirty="0" sz="320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3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80%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B+</a:t>
                      </a:r>
                      <a:r>
                        <a:rPr dirty="0" sz="3200" spc="-1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(Good)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0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7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60%</a:t>
                      </a:r>
                      <a:r>
                        <a:rPr dirty="0" sz="320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3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70%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32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(Above</a:t>
                      </a:r>
                      <a:r>
                        <a:rPr dirty="0" sz="320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40" b="1">
                          <a:latin typeface="Arial"/>
                          <a:cs typeface="Arial"/>
                        </a:rPr>
                        <a:t>average)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5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6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50%</a:t>
                      </a:r>
                      <a:r>
                        <a:rPr dirty="0" sz="3200" spc="-1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3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60%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3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(Average)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5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5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32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50" b="1">
                          <a:latin typeface="Arial"/>
                          <a:cs typeface="Arial"/>
                        </a:rPr>
                        <a:t>40%</a:t>
                      </a:r>
                      <a:r>
                        <a:rPr dirty="0" sz="320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32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50%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320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(Pass)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5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4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1523365">
                        <a:lnSpc>
                          <a:spcPts val="3795"/>
                        </a:lnSpc>
                      </a:pPr>
                      <a:r>
                        <a:rPr dirty="0" sz="3200" spc="30" b="1">
                          <a:latin typeface="Arial"/>
                          <a:cs typeface="Arial"/>
                        </a:rPr>
                        <a:t>40%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3200" spc="-1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(Fail)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5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Below</a:t>
                      </a:r>
                      <a:r>
                        <a:rPr dirty="0" sz="32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25" b="1">
                          <a:latin typeface="Arial"/>
                          <a:cs typeface="Arial"/>
                        </a:rPr>
                        <a:t>40%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Ab</a:t>
                      </a:r>
                      <a:r>
                        <a:rPr dirty="0" sz="32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(Absent)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0340">
                        <a:lnSpc>
                          <a:spcPts val="3795"/>
                        </a:lnSpc>
                      </a:pPr>
                      <a:r>
                        <a:rPr dirty="0" sz="3200" spc="70" b="1">
                          <a:latin typeface="Arial"/>
                          <a:cs typeface="Arial"/>
                        </a:rPr>
                        <a:t>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dirty="0" sz="3200" spc="-10" b="1">
                          <a:latin typeface="Arial"/>
                          <a:cs typeface="Arial"/>
                        </a:rPr>
                        <a:t>Absent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37741" y="11684"/>
            <a:ext cx="87090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7745" algn="l"/>
                <a:tab pos="4378325" algn="l"/>
                <a:tab pos="6018530" algn="l"/>
                <a:tab pos="7225665" algn="l"/>
              </a:tabLst>
            </a:pPr>
            <a:r>
              <a:rPr dirty="0" spc="105"/>
              <a:t>C</a:t>
            </a:r>
            <a:r>
              <a:rPr dirty="0" cap="small" spc="105"/>
              <a:t>omputation</a:t>
            </a:r>
            <a:r>
              <a:rPr dirty="0"/>
              <a:t>	</a:t>
            </a:r>
            <a:r>
              <a:rPr dirty="0" cap="small" spc="180"/>
              <a:t>of</a:t>
            </a:r>
            <a:r>
              <a:rPr dirty="0"/>
              <a:t>	</a:t>
            </a:r>
            <a:r>
              <a:rPr dirty="0" spc="125"/>
              <a:t>SGPA</a:t>
            </a:r>
            <a:r>
              <a:rPr dirty="0"/>
              <a:t>	</a:t>
            </a:r>
            <a:r>
              <a:rPr dirty="0" cap="small" spc="180"/>
              <a:t>and</a:t>
            </a:r>
            <a:r>
              <a:rPr dirty="0"/>
              <a:t>	</a:t>
            </a:r>
            <a:r>
              <a:rPr dirty="0" spc="95"/>
              <a:t>CGPA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-6350" y="533400"/>
            <a:ext cx="12204700" cy="6301105"/>
            <a:chOff x="-6350" y="533400"/>
            <a:chExt cx="12204700" cy="6301105"/>
          </a:xfrm>
        </p:grpSpPr>
        <p:sp>
          <p:nvSpPr>
            <p:cNvPr id="5" name="object 5" descr=""/>
            <p:cNvSpPr/>
            <p:nvPr/>
          </p:nvSpPr>
          <p:spPr>
            <a:xfrm>
              <a:off x="0" y="4381537"/>
              <a:ext cx="12192000" cy="502920"/>
            </a:xfrm>
            <a:custGeom>
              <a:avLst/>
              <a:gdLst/>
              <a:ahLst/>
              <a:cxnLst/>
              <a:rect l="l" t="t" r="r" b="b"/>
              <a:pathLst>
                <a:path w="12192000" h="502920">
                  <a:moveTo>
                    <a:pt x="12192000" y="0"/>
                  </a:moveTo>
                  <a:lnTo>
                    <a:pt x="8919210" y="0"/>
                  </a:lnTo>
                  <a:lnTo>
                    <a:pt x="2201926" y="0"/>
                  </a:lnTo>
                  <a:lnTo>
                    <a:pt x="0" y="0"/>
                  </a:lnTo>
                  <a:lnTo>
                    <a:pt x="0" y="502373"/>
                  </a:lnTo>
                  <a:lnTo>
                    <a:pt x="2201926" y="502373"/>
                  </a:lnTo>
                  <a:lnTo>
                    <a:pt x="8919210" y="502373"/>
                  </a:lnTo>
                  <a:lnTo>
                    <a:pt x="12192000" y="502373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276596" y="533400"/>
              <a:ext cx="0" cy="3854450"/>
            </a:xfrm>
            <a:custGeom>
              <a:avLst/>
              <a:gdLst/>
              <a:ahLst/>
              <a:cxnLst/>
              <a:rect l="l" t="t" r="r" b="b"/>
              <a:pathLst>
                <a:path w="0" h="3854450">
                  <a:moveTo>
                    <a:pt x="0" y="0"/>
                  </a:moveTo>
                  <a:lnTo>
                    <a:pt x="0" y="38544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4375150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0" y="0"/>
                  </a:move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0" y="533400"/>
              <a:ext cx="12192000" cy="4357370"/>
            </a:xfrm>
            <a:custGeom>
              <a:avLst/>
              <a:gdLst/>
              <a:ahLst/>
              <a:cxnLst/>
              <a:rect l="l" t="t" r="r" b="b"/>
              <a:pathLst>
                <a:path w="12192000" h="4357370">
                  <a:moveTo>
                    <a:pt x="0" y="0"/>
                  </a:moveTo>
                  <a:lnTo>
                    <a:pt x="0" y="4356862"/>
                  </a:lnTo>
                </a:path>
                <a:path w="12192000" h="4357370">
                  <a:moveTo>
                    <a:pt x="12192000" y="0"/>
                  </a:moveTo>
                  <a:lnTo>
                    <a:pt x="12192000" y="4356862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4871973"/>
              <a:ext cx="12192000" cy="304800"/>
            </a:xfrm>
            <a:custGeom>
              <a:avLst/>
              <a:gdLst/>
              <a:ahLst/>
              <a:cxnLst/>
              <a:rect l="l" t="t" r="r" b="b"/>
              <a:pathLst>
                <a:path w="12192000" h="304800">
                  <a:moveTo>
                    <a:pt x="8004683" y="0"/>
                  </a:moveTo>
                  <a:lnTo>
                    <a:pt x="5981065" y="0"/>
                  </a:lnTo>
                  <a:lnTo>
                    <a:pt x="4017391" y="0"/>
                  </a:lnTo>
                  <a:lnTo>
                    <a:pt x="1948688" y="0"/>
                  </a:lnTo>
                  <a:lnTo>
                    <a:pt x="0" y="0"/>
                  </a:lnTo>
                  <a:lnTo>
                    <a:pt x="0" y="304800"/>
                  </a:lnTo>
                  <a:lnTo>
                    <a:pt x="1948688" y="304800"/>
                  </a:lnTo>
                  <a:lnTo>
                    <a:pt x="4017391" y="304800"/>
                  </a:lnTo>
                  <a:lnTo>
                    <a:pt x="5981065" y="304800"/>
                  </a:lnTo>
                  <a:lnTo>
                    <a:pt x="8004683" y="304800"/>
                  </a:lnTo>
                  <a:lnTo>
                    <a:pt x="8004683" y="0"/>
                  </a:lnTo>
                  <a:close/>
                </a:path>
                <a:path w="12192000" h="304800">
                  <a:moveTo>
                    <a:pt x="12192000" y="0"/>
                  </a:moveTo>
                  <a:lnTo>
                    <a:pt x="9923526" y="0"/>
                  </a:lnTo>
                  <a:lnTo>
                    <a:pt x="8004810" y="0"/>
                  </a:lnTo>
                  <a:lnTo>
                    <a:pt x="8004810" y="304800"/>
                  </a:lnTo>
                  <a:lnTo>
                    <a:pt x="9923526" y="304800"/>
                  </a:lnTo>
                  <a:lnTo>
                    <a:pt x="12192000" y="3048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5176837"/>
              <a:ext cx="12192000" cy="751205"/>
            </a:xfrm>
            <a:custGeom>
              <a:avLst/>
              <a:gdLst/>
              <a:ahLst/>
              <a:cxnLst/>
              <a:rect l="l" t="t" r="r" b="b"/>
              <a:pathLst>
                <a:path w="12192000" h="751204">
                  <a:moveTo>
                    <a:pt x="8004683" y="0"/>
                  </a:moveTo>
                  <a:lnTo>
                    <a:pt x="5981065" y="0"/>
                  </a:lnTo>
                  <a:lnTo>
                    <a:pt x="4017391" y="0"/>
                  </a:lnTo>
                  <a:lnTo>
                    <a:pt x="1948688" y="0"/>
                  </a:lnTo>
                  <a:lnTo>
                    <a:pt x="0" y="0"/>
                  </a:lnTo>
                  <a:lnTo>
                    <a:pt x="0" y="750887"/>
                  </a:lnTo>
                  <a:lnTo>
                    <a:pt x="1948688" y="750887"/>
                  </a:lnTo>
                  <a:lnTo>
                    <a:pt x="4017391" y="750887"/>
                  </a:lnTo>
                  <a:lnTo>
                    <a:pt x="5981065" y="750887"/>
                  </a:lnTo>
                  <a:lnTo>
                    <a:pt x="8004683" y="750887"/>
                  </a:lnTo>
                  <a:lnTo>
                    <a:pt x="8004683" y="0"/>
                  </a:lnTo>
                  <a:close/>
                </a:path>
                <a:path w="12192000" h="751204">
                  <a:moveTo>
                    <a:pt x="12192000" y="0"/>
                  </a:moveTo>
                  <a:lnTo>
                    <a:pt x="9923526" y="0"/>
                  </a:lnTo>
                  <a:lnTo>
                    <a:pt x="8004810" y="0"/>
                  </a:lnTo>
                  <a:lnTo>
                    <a:pt x="8004810" y="750887"/>
                  </a:lnTo>
                  <a:lnTo>
                    <a:pt x="9923526" y="750887"/>
                  </a:lnTo>
                  <a:lnTo>
                    <a:pt x="12192000" y="75088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948688" y="4865623"/>
              <a:ext cx="6056630" cy="1062355"/>
            </a:xfrm>
            <a:custGeom>
              <a:avLst/>
              <a:gdLst/>
              <a:ahLst/>
              <a:cxnLst/>
              <a:rect l="l" t="t" r="r" b="b"/>
              <a:pathLst>
                <a:path w="6056630" h="1062354">
                  <a:moveTo>
                    <a:pt x="0" y="0"/>
                  </a:moveTo>
                  <a:lnTo>
                    <a:pt x="0" y="1062101"/>
                  </a:lnTo>
                </a:path>
                <a:path w="6056630" h="1062354">
                  <a:moveTo>
                    <a:pt x="4032377" y="0"/>
                  </a:moveTo>
                  <a:lnTo>
                    <a:pt x="4032377" y="1062101"/>
                  </a:lnTo>
                </a:path>
                <a:path w="6056630" h="1062354">
                  <a:moveTo>
                    <a:pt x="6056121" y="0"/>
                  </a:moveTo>
                  <a:lnTo>
                    <a:pt x="6056121" y="106210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5170423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0" y="0"/>
                  </a:move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4865623"/>
              <a:ext cx="12192000" cy="1077595"/>
            </a:xfrm>
            <a:custGeom>
              <a:avLst/>
              <a:gdLst/>
              <a:ahLst/>
              <a:cxnLst/>
              <a:rect l="l" t="t" r="r" b="b"/>
              <a:pathLst>
                <a:path w="12192000" h="1077595">
                  <a:moveTo>
                    <a:pt x="0" y="0"/>
                  </a:moveTo>
                  <a:lnTo>
                    <a:pt x="0" y="1077061"/>
                  </a:lnTo>
                </a:path>
                <a:path w="12192000" h="1077595">
                  <a:moveTo>
                    <a:pt x="12192000" y="0"/>
                  </a:moveTo>
                  <a:lnTo>
                    <a:pt x="12192000" y="1077061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0" y="4865623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0" y="0"/>
                  </a:move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0" y="5927725"/>
              <a:ext cx="12192000" cy="900430"/>
            </a:xfrm>
            <a:custGeom>
              <a:avLst/>
              <a:gdLst/>
              <a:ahLst/>
              <a:cxnLst/>
              <a:rect l="l" t="t" r="r" b="b"/>
              <a:pathLst>
                <a:path w="12192000" h="900429">
                  <a:moveTo>
                    <a:pt x="12192000" y="0"/>
                  </a:moveTo>
                  <a:lnTo>
                    <a:pt x="0" y="0"/>
                  </a:lnTo>
                  <a:lnTo>
                    <a:pt x="0" y="900112"/>
                  </a:lnTo>
                  <a:lnTo>
                    <a:pt x="12192000" y="90011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0" y="5927725"/>
              <a:ext cx="12192000" cy="900430"/>
            </a:xfrm>
            <a:custGeom>
              <a:avLst/>
              <a:gdLst/>
              <a:ahLst/>
              <a:cxnLst/>
              <a:rect l="l" t="t" r="r" b="b"/>
              <a:pathLst>
                <a:path w="12192000" h="900429">
                  <a:moveTo>
                    <a:pt x="0" y="900112"/>
                  </a:moveTo>
                  <a:lnTo>
                    <a:pt x="12192000" y="90011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90011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0" y="533400"/>
          <a:ext cx="12854305" cy="6285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0"/>
                <a:gridCol w="1925320"/>
                <a:gridCol w="1873250"/>
                <a:gridCol w="1375410"/>
                <a:gridCol w="1215390"/>
                <a:gridCol w="751840"/>
                <a:gridCol w="1169670"/>
                <a:gridCol w="2268854"/>
              </a:tblGrid>
              <a:tr h="764540"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dirty="0" sz="3200" spc="45" b="1">
                          <a:latin typeface="Arial"/>
                          <a:cs typeface="Arial"/>
                        </a:rPr>
                        <a:t>Semester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131445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290830" marR="121920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dirty="0" sz="3200" spc="-10" b="1">
                          <a:latin typeface="Arial"/>
                          <a:cs typeface="Arial"/>
                        </a:rPr>
                        <a:t>Course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131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57785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dirty="0" sz="2800" spc="-10" b="1">
                          <a:latin typeface="Arial"/>
                          <a:cs typeface="Arial"/>
                        </a:rPr>
                        <a:t>Credit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16256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2065" marR="431165" indent="76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50" b="1">
                          <a:latin typeface="Arial"/>
                          <a:cs typeface="Arial"/>
                        </a:rPr>
                        <a:t>Letter </a:t>
                      </a:r>
                      <a:r>
                        <a:rPr dirty="0" sz="2400" spc="45" b="1">
                          <a:latin typeface="Arial"/>
                          <a:cs typeface="Arial"/>
                        </a:rPr>
                        <a:t>Grade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66420" marR="353060" indent="-11303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400" spc="45" b="1">
                          <a:latin typeface="Arial"/>
                          <a:cs typeface="Arial"/>
                        </a:rPr>
                        <a:t>Grade </a:t>
                      </a:r>
                      <a:r>
                        <a:rPr dirty="0" sz="2400" spc="-10" b="1">
                          <a:latin typeface="Arial"/>
                          <a:cs typeface="Arial"/>
                        </a:rPr>
                        <a:t>point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686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2800" b="1"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2800" spc="1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latin typeface="Arial"/>
                          <a:cs typeface="Arial"/>
                        </a:rPr>
                        <a:t>Point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7042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2000" spc="95">
                          <a:latin typeface="Arial MT"/>
                          <a:cs typeface="Arial MT"/>
                        </a:rPr>
                        <a:t>(Credit</a:t>
                      </a:r>
                      <a:r>
                        <a:rPr dirty="0" sz="20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000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0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000" spc="70">
                          <a:latin typeface="Arial MT"/>
                          <a:cs typeface="Arial MT"/>
                        </a:rPr>
                        <a:t>Grade)</a:t>
                      </a:r>
                      <a:endParaRPr sz="2000">
                        <a:latin typeface="Arial MT"/>
                        <a:cs typeface="Arial MT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0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8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20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4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0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1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0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19075">
                        <a:lnSpc>
                          <a:spcPts val="3310"/>
                        </a:lnSpc>
                      </a:pPr>
                      <a:r>
                        <a:rPr dirty="0" sz="2800" spc="-50" b="1">
                          <a:latin typeface="Arial"/>
                          <a:cs typeface="Arial"/>
                        </a:rPr>
                        <a:t>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0504">
                        <a:lnSpc>
                          <a:spcPts val="3310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8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0">
                        <a:lnSpc>
                          <a:spcPts val="3310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4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8</a:t>
                      </a:r>
                      <a:r>
                        <a:rPr dirty="0" sz="28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32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5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75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12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5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5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2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60350">
                        <a:lnSpc>
                          <a:spcPts val="3315"/>
                        </a:lnSpc>
                      </a:pPr>
                      <a:r>
                        <a:rPr dirty="0" sz="2800" spc="-25" b="1">
                          <a:latin typeface="Arial"/>
                          <a:cs typeface="Arial"/>
                        </a:rPr>
                        <a:t>B+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0504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7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0">
                        <a:lnSpc>
                          <a:spcPts val="3315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4</a:t>
                      </a:r>
                      <a:r>
                        <a:rPr dirty="0" sz="28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7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28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0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8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20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4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0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3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0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19075">
                        <a:lnSpc>
                          <a:spcPts val="3310"/>
                        </a:lnSpc>
                      </a:pPr>
                      <a:r>
                        <a:rPr dirty="0" sz="2800" spc="-50" b="1"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0504">
                        <a:lnSpc>
                          <a:spcPts val="3310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6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0">
                        <a:lnSpc>
                          <a:spcPts val="3310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4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6</a:t>
                      </a:r>
                      <a:r>
                        <a:rPr dirty="0" sz="28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24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5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75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12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5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5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4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4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26695">
                        <a:lnSpc>
                          <a:spcPts val="3315"/>
                        </a:lnSpc>
                      </a:pPr>
                      <a:r>
                        <a:rPr dirty="0" sz="2800" spc="-50" b="1">
                          <a:latin typeface="Arial"/>
                          <a:cs typeface="Arial"/>
                        </a:rPr>
                        <a:t>O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87400">
                        <a:lnSpc>
                          <a:spcPts val="3315"/>
                        </a:lnSpc>
                      </a:pPr>
                      <a:r>
                        <a:rPr dirty="0" sz="2800" spc="70" b="1">
                          <a:latin typeface="Arial"/>
                          <a:cs typeface="Arial"/>
                        </a:rPr>
                        <a:t>10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70890">
                        <a:lnSpc>
                          <a:spcPts val="3315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4</a:t>
                      </a:r>
                      <a:r>
                        <a:rPr dirty="0" sz="28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10</a:t>
                      </a:r>
                      <a:r>
                        <a:rPr dirty="0" sz="28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40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5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8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20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4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5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5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2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20979">
                        <a:lnSpc>
                          <a:spcPts val="3315"/>
                        </a:lnSpc>
                      </a:pPr>
                      <a:r>
                        <a:rPr dirty="0" sz="2800" spc="-50" b="1">
                          <a:latin typeface="Arial"/>
                          <a:cs typeface="Arial"/>
                        </a:rPr>
                        <a:t>C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0504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5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0">
                        <a:lnSpc>
                          <a:spcPts val="3315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5</a:t>
                      </a:r>
                      <a:r>
                        <a:rPr dirty="0" sz="28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10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 marL="368300">
                        <a:lnSpc>
                          <a:spcPts val="3315"/>
                        </a:lnSpc>
                        <a:tabLst>
                          <a:tab pos="969010" algn="l"/>
                        </a:tabLst>
                      </a:pPr>
                      <a:r>
                        <a:rPr dirty="0" sz="2800" spc="8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baseline="25525" sz="2775" spc="120">
                          <a:latin typeface="Arial MT"/>
                          <a:cs typeface="Arial MT"/>
                        </a:rPr>
                        <a:t>st</a:t>
                      </a:r>
                      <a:r>
                        <a:rPr dirty="0" baseline="25525" sz="2775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sz="2800" spc="45">
                          <a:latin typeface="Arial MT"/>
                          <a:cs typeface="Arial MT"/>
                        </a:rPr>
                        <a:t>Sem.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117475" marR="121920">
                        <a:lnSpc>
                          <a:spcPts val="3315"/>
                        </a:lnSpc>
                      </a:pPr>
                      <a:r>
                        <a:rPr dirty="0" sz="2800" spc="110">
                          <a:latin typeface="Arial MT"/>
                          <a:cs typeface="Arial MT"/>
                        </a:rPr>
                        <a:t>Course</a:t>
                      </a:r>
                      <a:r>
                        <a:rPr dirty="0" sz="28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40">
                          <a:latin typeface="Arial MT"/>
                          <a:cs typeface="Arial MT"/>
                        </a:rPr>
                        <a:t>6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525145" marR="57785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2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219075">
                        <a:lnSpc>
                          <a:spcPts val="3315"/>
                        </a:lnSpc>
                      </a:pPr>
                      <a:r>
                        <a:rPr dirty="0" sz="2800" spc="-50" b="1"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30504">
                        <a:lnSpc>
                          <a:spcPts val="3315"/>
                        </a:lnSpc>
                      </a:pPr>
                      <a:r>
                        <a:rPr dirty="0" sz="2800" spc="40" b="1">
                          <a:latin typeface="Arial"/>
                          <a:cs typeface="Arial"/>
                        </a:rPr>
                        <a:t>6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0">
                        <a:lnSpc>
                          <a:spcPts val="3315"/>
                        </a:lnSpc>
                      </a:pPr>
                      <a:r>
                        <a:rPr dirty="0" sz="2800" spc="9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28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-195">
                          <a:latin typeface="Arial MT"/>
                          <a:cs typeface="Arial MT"/>
                        </a:rPr>
                        <a:t>X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90">
                          <a:latin typeface="Arial MT"/>
                          <a:cs typeface="Arial MT"/>
                        </a:rPr>
                        <a:t>6</a:t>
                      </a:r>
                      <a:r>
                        <a:rPr dirty="0" sz="28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28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800" spc="60">
                          <a:latin typeface="Arial MT"/>
                          <a:cs typeface="Arial MT"/>
                        </a:rPr>
                        <a:t>12</a:t>
                      </a:r>
                      <a:endParaRPr sz="2800">
                        <a:latin typeface="Arial MT"/>
                        <a:cs typeface="Arial MT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482600" marR="57785">
                        <a:lnSpc>
                          <a:spcPts val="3315"/>
                        </a:lnSpc>
                      </a:pPr>
                      <a:r>
                        <a:rPr dirty="0" sz="2800" spc="7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20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R="222250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R="158750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ts val="3315"/>
                        </a:lnSpc>
                      </a:pPr>
                      <a:r>
                        <a:rPr dirty="0" sz="2800" spc="7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146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00FF00"/>
                    </a:solidFill>
                  </a:tcPr>
                </a:tc>
              </a:tr>
              <a:tr h="453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1773555">
                        <a:lnSpc>
                          <a:spcPts val="3320"/>
                        </a:lnSpc>
                      </a:pPr>
                      <a:r>
                        <a:rPr dirty="0" sz="2800" spc="-2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SGPA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22250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498475">
                        <a:lnSpc>
                          <a:spcPts val="3475"/>
                        </a:lnSpc>
                      </a:pPr>
                      <a:r>
                        <a:rPr dirty="0" sz="3200" spc="10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146/20</a:t>
                      </a:r>
                      <a:r>
                        <a:rPr dirty="0" sz="3200" spc="-15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=</a:t>
                      </a:r>
                      <a:r>
                        <a:rPr dirty="0" sz="3200" spc="-90">
                          <a:solidFill>
                            <a:srgbClr val="FFFFFF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3200" spc="10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3695"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4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1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4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2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17170" marR="5778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 3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401955" marR="2222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 4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525" marR="1587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 5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79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20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000" spc="-5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000" spc="-60">
                          <a:latin typeface="Arial Black"/>
                          <a:cs typeface="Arial Black"/>
                        </a:rPr>
                        <a:t>6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B="0" marT="2159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00FFFF"/>
                    </a:solidFill>
                  </a:tcPr>
                </a:tc>
              </a:tr>
              <a:tr h="1638300">
                <a:tc>
                  <a:txBody>
                    <a:bodyPr/>
                    <a:lstStyle/>
                    <a:p>
                      <a:pPr marL="254635">
                        <a:lnSpc>
                          <a:spcPts val="2745"/>
                        </a:lnSpc>
                      </a:pPr>
                      <a:r>
                        <a:rPr dirty="0" sz="2400" spc="120">
                          <a:latin typeface="Arial MT"/>
                          <a:cs typeface="Arial MT"/>
                        </a:rPr>
                        <a:t>Credit:</a:t>
                      </a:r>
                      <a:r>
                        <a:rPr dirty="0" sz="24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242570">
                        <a:lnSpc>
                          <a:spcPts val="279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Arial MT"/>
                          <a:cs typeface="Arial MT"/>
                        </a:rPr>
                        <a:t>SGPA:</a:t>
                      </a:r>
                      <a:r>
                        <a:rPr dirty="0" sz="24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0">
                          <a:latin typeface="Arial MT"/>
                          <a:cs typeface="Arial MT"/>
                        </a:rPr>
                        <a:t>7.3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89535">
                        <a:lnSpc>
                          <a:spcPts val="3750"/>
                        </a:lnSpc>
                      </a:pPr>
                      <a:r>
                        <a:rPr dirty="0" sz="32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CGPA</a:t>
                      </a:r>
                      <a:r>
                        <a:rPr dirty="0" sz="3200" spc="-25" b="1">
                          <a:solidFill>
                            <a:srgbClr val="FFC000"/>
                          </a:solidFill>
                          <a:latin typeface="Arial"/>
                          <a:cs typeface="Arial"/>
                        </a:rPr>
                        <a:t>=[</a:t>
                      </a:r>
                      <a:r>
                        <a:rPr dirty="0" sz="32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2800" spc="-7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5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 marR="121920">
                        <a:lnSpc>
                          <a:spcPts val="2745"/>
                        </a:lnSpc>
                      </a:pPr>
                      <a:r>
                        <a:rPr dirty="0" sz="2400" spc="120">
                          <a:latin typeface="Arial MT"/>
                          <a:cs typeface="Arial MT"/>
                        </a:rPr>
                        <a:t>Credit:</a:t>
                      </a:r>
                      <a:r>
                        <a:rPr dirty="0" sz="24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92710" marR="12192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 spc="-10">
                          <a:latin typeface="Arial MT"/>
                          <a:cs typeface="Arial MT"/>
                        </a:rPr>
                        <a:t>SGPA:7.8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7.3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2800" spc="-1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 x</a:t>
                      </a:r>
                      <a:r>
                        <a:rPr dirty="0" sz="2800" spc="-3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7.8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379730" marR="121920">
                        <a:lnSpc>
                          <a:spcPts val="3310"/>
                        </a:lnSpc>
                        <a:spcBef>
                          <a:spcPts val="80"/>
                        </a:spcBef>
                        <a:tabLst>
                          <a:tab pos="1066165" algn="l"/>
                        </a:tabLst>
                      </a:pP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3200" spc="-2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(7.3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20675" marR="57785">
                        <a:lnSpc>
                          <a:spcPts val="2745"/>
                        </a:lnSpc>
                      </a:pPr>
                      <a:r>
                        <a:rPr dirty="0" sz="2400" spc="100">
                          <a:latin typeface="Arial MT"/>
                          <a:cs typeface="Arial MT"/>
                        </a:rPr>
                        <a:t>Credit:20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271780" marR="5778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Arial MT"/>
                          <a:cs typeface="Arial MT"/>
                        </a:rPr>
                        <a:t>SGPA:</a:t>
                      </a:r>
                      <a:r>
                        <a:rPr dirty="0" sz="240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0">
                          <a:latin typeface="Arial MT"/>
                          <a:cs typeface="Arial MT"/>
                        </a:rPr>
                        <a:t>6.8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21018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2800" spc="-1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6.8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6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8890" marR="57785">
                        <a:lnSpc>
                          <a:spcPts val="3310"/>
                        </a:lnSpc>
                        <a:spcBef>
                          <a:spcPts val="80"/>
                        </a:spcBef>
                      </a:pP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3200" spc="-1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7.8</a:t>
                      </a:r>
                      <a:r>
                        <a:rPr dirty="0" sz="3200" spc="-1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+ </a:t>
                      </a: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6.8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 gridSpan="2">
                  <a:txBody>
                    <a:bodyPr/>
                    <a:lstStyle/>
                    <a:p>
                      <a:pPr marL="468630" marR="222250">
                        <a:lnSpc>
                          <a:spcPts val="2745"/>
                        </a:lnSpc>
                      </a:pPr>
                      <a:r>
                        <a:rPr dirty="0" sz="2400" spc="120">
                          <a:latin typeface="Arial MT"/>
                          <a:cs typeface="Arial MT"/>
                        </a:rPr>
                        <a:t>Credit:</a:t>
                      </a:r>
                      <a:r>
                        <a:rPr dirty="0" sz="2400" spc="-1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456565" marR="2222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Arial MT"/>
                          <a:cs typeface="Arial MT"/>
                        </a:rPr>
                        <a:t>SGPA:</a:t>
                      </a:r>
                      <a:r>
                        <a:rPr dirty="0" sz="240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7.4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6.8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2800" spc="-1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7.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14604" marR="48260">
                        <a:lnSpc>
                          <a:spcPts val="3310"/>
                        </a:lnSpc>
                        <a:spcBef>
                          <a:spcPts val="80"/>
                        </a:spcBef>
                        <a:tabLst>
                          <a:tab pos="1922780" algn="l"/>
                        </a:tabLst>
                      </a:pP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3200" spc="-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7.4</a:t>
                      </a: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dirty="0" sz="3200" spc="-1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7.6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	+</a:t>
                      </a:r>
                      <a:r>
                        <a:rPr dirty="0" sz="3200" spc="-1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8.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15265" marR="158750">
                        <a:lnSpc>
                          <a:spcPts val="2745"/>
                        </a:lnSpc>
                      </a:pPr>
                      <a:r>
                        <a:rPr dirty="0" sz="2400" spc="120">
                          <a:latin typeface="Arial MT"/>
                          <a:cs typeface="Arial MT"/>
                        </a:rPr>
                        <a:t>Credit:</a:t>
                      </a:r>
                      <a:r>
                        <a:rPr dirty="0" sz="2400" spc="-9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204470" marR="1587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Arial MT"/>
                          <a:cs typeface="Arial MT"/>
                        </a:rPr>
                        <a:t>SGPA:</a:t>
                      </a:r>
                      <a:r>
                        <a:rPr dirty="0" sz="2400" spc="-8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7.6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225425" marR="215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4 +</a:t>
                      </a:r>
                      <a:r>
                        <a:rPr dirty="0" sz="2800" spc="-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20 x</a:t>
                      </a:r>
                      <a:r>
                        <a:rPr dirty="0" sz="2800" spc="-2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8.0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170815">
                        <a:lnSpc>
                          <a:spcPts val="3310"/>
                        </a:lnSpc>
                        <a:spcBef>
                          <a:spcPts val="80"/>
                        </a:spcBef>
                      </a:pP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3200" spc="-3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z="3200" spc="-1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÷</a:t>
                      </a:r>
                      <a:r>
                        <a:rPr dirty="0" sz="3200" spc="-170" b="1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3200" spc="-1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3200" spc="-1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6725">
                        <a:lnSpc>
                          <a:spcPts val="2745"/>
                        </a:lnSpc>
                      </a:pPr>
                      <a:r>
                        <a:rPr dirty="0" sz="2400" spc="125">
                          <a:latin typeface="Arial MT"/>
                          <a:cs typeface="Arial MT"/>
                        </a:rPr>
                        <a:t>Credit</a:t>
                      </a:r>
                      <a:r>
                        <a:rPr dirty="0" sz="240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20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408940">
                        <a:lnSpc>
                          <a:spcPts val="2790"/>
                        </a:lnSpc>
                        <a:spcBef>
                          <a:spcPts val="200"/>
                        </a:spcBef>
                      </a:pPr>
                      <a:r>
                        <a:rPr dirty="0" sz="2400">
                          <a:latin typeface="Arial MT"/>
                          <a:cs typeface="Arial MT"/>
                        </a:rPr>
                        <a:t>SGPA:</a:t>
                      </a:r>
                      <a:r>
                        <a:rPr dirty="0" sz="2400" spc="-9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2400" spc="55">
                          <a:latin typeface="Arial MT"/>
                          <a:cs typeface="Arial MT"/>
                        </a:rPr>
                        <a:t>8.0</a:t>
                      </a:r>
                      <a:endParaRPr sz="2400">
                        <a:latin typeface="Arial MT"/>
                        <a:cs typeface="Arial MT"/>
                      </a:endParaRPr>
                    </a:p>
                    <a:p>
                      <a:pPr marL="132715">
                        <a:lnSpc>
                          <a:spcPts val="3750"/>
                        </a:lnSpc>
                      </a:pPr>
                      <a:r>
                        <a:rPr dirty="0" sz="280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)/120] =</a:t>
                      </a:r>
                      <a:r>
                        <a:rPr dirty="0" sz="2800" spc="1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3200" spc="-20" b="1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7.48</a:t>
                      </a:r>
                      <a:endParaRPr sz="3200">
                        <a:latin typeface="Calibri"/>
                        <a:cs typeface="Calibri"/>
                      </a:endParaRPr>
                    </a:p>
                    <a:p>
                      <a:pPr marL="156845">
                        <a:lnSpc>
                          <a:spcPts val="3310"/>
                        </a:lnSpc>
                      </a:pPr>
                      <a:r>
                        <a:rPr dirty="0" sz="3200" spc="-25" b="1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48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7" y="-1585"/>
            <a:ext cx="12185645" cy="6861169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4665726" y="3144469"/>
            <a:ext cx="2976880" cy="6972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00"/>
                </a:solidFill>
                <a:latin typeface="Arial Black"/>
                <a:cs typeface="Arial Black"/>
              </a:rPr>
              <a:t>NEP</a:t>
            </a:r>
            <a:r>
              <a:rPr dirty="0" sz="4400" spc="-40">
                <a:solidFill>
                  <a:srgbClr val="FFFF00"/>
                </a:solidFill>
                <a:latin typeface="Arial Black"/>
                <a:cs typeface="Arial Black"/>
              </a:rPr>
              <a:t> </a:t>
            </a:r>
            <a:r>
              <a:rPr dirty="0" sz="4400" spc="-20">
                <a:solidFill>
                  <a:srgbClr val="FFFF00"/>
                </a:solidFill>
                <a:latin typeface="Arial Black"/>
                <a:cs typeface="Arial Black"/>
              </a:rPr>
              <a:t>2020</a:t>
            </a:r>
            <a:endParaRPr sz="4400">
              <a:latin typeface="Arial Black"/>
              <a:cs typeface="Arial Black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98923" y="267461"/>
            <a:ext cx="296862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0">
                <a:solidFill>
                  <a:srgbClr val="001F5F"/>
                </a:solidFill>
                <a:latin typeface="Arial Black"/>
                <a:cs typeface="Arial Black"/>
              </a:rPr>
              <a:t>03-</a:t>
            </a:r>
            <a:r>
              <a:rPr dirty="0" sz="4000">
                <a:solidFill>
                  <a:srgbClr val="001F5F"/>
                </a:solidFill>
                <a:latin typeface="Arial Black"/>
                <a:cs typeface="Arial Black"/>
              </a:rPr>
              <a:t>04</a:t>
            </a:r>
            <a:r>
              <a:rPr dirty="0" sz="4000" spc="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4000" spc="-80">
                <a:solidFill>
                  <a:srgbClr val="001F5F"/>
                </a:solidFill>
                <a:latin typeface="Arial Black"/>
                <a:cs typeface="Arial Black"/>
              </a:rPr>
              <a:t>Year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20259" y="912063"/>
            <a:ext cx="29267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b="0">
                <a:solidFill>
                  <a:srgbClr val="001F5F"/>
                </a:solidFill>
                <a:latin typeface="Arial Black"/>
                <a:cs typeface="Arial Black"/>
              </a:rPr>
              <a:t>= </a:t>
            </a:r>
            <a:r>
              <a:rPr dirty="0" sz="4000" spc="-20" b="0">
                <a:solidFill>
                  <a:srgbClr val="001F5F"/>
                </a:solidFill>
                <a:latin typeface="Arial Black"/>
                <a:cs typeface="Arial Black"/>
              </a:rPr>
              <a:t>6-</a:t>
            </a:r>
            <a:r>
              <a:rPr dirty="0" sz="4000" b="0">
                <a:solidFill>
                  <a:srgbClr val="001F5F"/>
                </a:solidFill>
                <a:latin typeface="Arial Black"/>
                <a:cs typeface="Arial Black"/>
              </a:rPr>
              <a:t>8 </a:t>
            </a:r>
            <a:r>
              <a:rPr dirty="0" sz="4000" spc="-20" b="0">
                <a:solidFill>
                  <a:srgbClr val="001F5F"/>
                </a:solidFill>
                <a:latin typeface="Arial Black"/>
                <a:cs typeface="Arial Black"/>
              </a:rPr>
              <a:t>Sem.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652129" y="3935323"/>
            <a:ext cx="2889250" cy="17024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1270">
              <a:lnSpc>
                <a:spcPct val="105800"/>
              </a:lnSpc>
              <a:spcBef>
                <a:spcPts val="95"/>
              </a:spcBef>
            </a:pPr>
            <a:r>
              <a:rPr dirty="0" sz="2600" spc="-10">
                <a:solidFill>
                  <a:srgbClr val="001F5F"/>
                </a:solidFill>
                <a:latin typeface="Arial Black"/>
                <a:cs typeface="Arial Black"/>
              </a:rPr>
              <a:t>Learning </a:t>
            </a:r>
            <a:r>
              <a:rPr dirty="0" sz="2600">
                <a:solidFill>
                  <a:srgbClr val="001F5F"/>
                </a:solidFill>
                <a:latin typeface="Arial Black"/>
                <a:cs typeface="Arial Black"/>
              </a:rPr>
              <a:t>Outcome</a:t>
            </a:r>
            <a:r>
              <a:rPr dirty="0" sz="2600" spc="-3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2600" spc="-10">
                <a:solidFill>
                  <a:srgbClr val="001F5F"/>
                </a:solidFill>
                <a:latin typeface="Arial Black"/>
                <a:cs typeface="Arial Black"/>
              </a:rPr>
              <a:t>Based Curriculum Framework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26169" y="1465153"/>
            <a:ext cx="2802890" cy="13341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L="12700" marR="5080">
              <a:lnSpc>
                <a:spcPct val="107600"/>
              </a:lnSpc>
              <a:spcBef>
                <a:spcPts val="114"/>
              </a:spcBef>
            </a:pPr>
            <a:r>
              <a:rPr dirty="0" sz="2400" spc="-10">
                <a:solidFill>
                  <a:srgbClr val="001F5F"/>
                </a:solidFill>
                <a:latin typeface="Arial Black"/>
                <a:cs typeface="Arial Black"/>
              </a:rPr>
              <a:t>Multidisciplinary </a:t>
            </a:r>
            <a:r>
              <a:rPr dirty="0" sz="2800" spc="-10">
                <a:solidFill>
                  <a:srgbClr val="001F5F"/>
                </a:solidFill>
                <a:latin typeface="Arial Black"/>
                <a:cs typeface="Arial Black"/>
              </a:rPr>
              <a:t>Course Curriculum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656201" y="5134854"/>
            <a:ext cx="2854960" cy="1572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5800"/>
              </a:lnSpc>
              <a:spcBef>
                <a:spcPts val="95"/>
              </a:spcBef>
            </a:pPr>
            <a:r>
              <a:rPr dirty="0" sz="3200">
                <a:solidFill>
                  <a:srgbClr val="001F5F"/>
                </a:solidFill>
                <a:latin typeface="Arial Black"/>
                <a:cs typeface="Arial Black"/>
              </a:rPr>
              <a:t>Credit</a:t>
            </a:r>
            <a:r>
              <a:rPr dirty="0" sz="3200" spc="1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3200" spc="-10">
                <a:solidFill>
                  <a:srgbClr val="001F5F"/>
                </a:solidFill>
                <a:latin typeface="Arial Black"/>
                <a:cs typeface="Arial Black"/>
              </a:rPr>
              <a:t>based Course curriculum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51459" y="4295419"/>
            <a:ext cx="2769870" cy="9283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0640">
              <a:lnSpc>
                <a:spcPct val="105800"/>
              </a:lnSpc>
              <a:spcBef>
                <a:spcPts val="100"/>
              </a:spcBef>
            </a:pPr>
            <a:r>
              <a:rPr dirty="0" sz="2800">
                <a:solidFill>
                  <a:srgbClr val="6F2F9F"/>
                </a:solidFill>
                <a:latin typeface="Arial Black"/>
                <a:cs typeface="Arial Black"/>
              </a:rPr>
              <a:t>Choice</a:t>
            </a:r>
            <a:r>
              <a:rPr dirty="0" sz="2800" spc="-50">
                <a:solidFill>
                  <a:srgbClr val="6F2F9F"/>
                </a:solidFill>
                <a:latin typeface="Arial Black"/>
                <a:cs typeface="Arial Black"/>
              </a:rPr>
              <a:t> </a:t>
            </a:r>
            <a:r>
              <a:rPr dirty="0" sz="2800" spc="-10">
                <a:solidFill>
                  <a:srgbClr val="6F2F9F"/>
                </a:solidFill>
                <a:latin typeface="Arial Black"/>
                <a:cs typeface="Arial Black"/>
              </a:rPr>
              <a:t>Based </a:t>
            </a:r>
            <a:r>
              <a:rPr dirty="0" sz="2800">
                <a:solidFill>
                  <a:srgbClr val="6F2F9F"/>
                </a:solidFill>
                <a:latin typeface="Arial Black"/>
                <a:cs typeface="Arial Black"/>
              </a:rPr>
              <a:t>Credit</a:t>
            </a:r>
            <a:r>
              <a:rPr dirty="0" sz="2800" spc="5">
                <a:solidFill>
                  <a:srgbClr val="6F2F9F"/>
                </a:solidFill>
                <a:latin typeface="Arial Black"/>
                <a:cs typeface="Arial Black"/>
              </a:rPr>
              <a:t> </a:t>
            </a:r>
            <a:r>
              <a:rPr dirty="0" sz="2800" spc="-10">
                <a:solidFill>
                  <a:srgbClr val="6F2F9F"/>
                </a:solidFill>
                <a:latin typeface="Arial Black"/>
                <a:cs typeface="Arial Black"/>
              </a:rPr>
              <a:t>System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30097" y="1575907"/>
            <a:ext cx="2736215" cy="1056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62915">
              <a:lnSpc>
                <a:spcPct val="105600"/>
              </a:lnSpc>
              <a:spcBef>
                <a:spcPts val="100"/>
              </a:spcBef>
            </a:pPr>
            <a:r>
              <a:rPr dirty="0" sz="3200" spc="-10">
                <a:solidFill>
                  <a:srgbClr val="001F5F"/>
                </a:solidFill>
                <a:latin typeface="Arial Black"/>
                <a:cs typeface="Arial Black"/>
              </a:rPr>
              <a:t>Multiple </a:t>
            </a:r>
            <a:r>
              <a:rPr dirty="0" sz="3200">
                <a:solidFill>
                  <a:srgbClr val="001F5F"/>
                </a:solidFill>
                <a:latin typeface="Arial Black"/>
                <a:cs typeface="Arial Black"/>
              </a:rPr>
              <a:t>Entry</a:t>
            </a:r>
            <a:r>
              <a:rPr dirty="0" sz="3200" spc="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3200">
                <a:solidFill>
                  <a:srgbClr val="001F5F"/>
                </a:solidFill>
                <a:latin typeface="Arial Black"/>
                <a:cs typeface="Arial Black"/>
              </a:rPr>
              <a:t>&amp;</a:t>
            </a:r>
            <a:r>
              <a:rPr dirty="0" sz="3200" spc="35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dirty="0" sz="3200" spc="-20">
                <a:solidFill>
                  <a:srgbClr val="001F5F"/>
                </a:solidFill>
                <a:latin typeface="Arial Black"/>
                <a:cs typeface="Arial Black"/>
              </a:rPr>
              <a:t>Exit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6350" y="28600"/>
            <a:ext cx="12204700" cy="535940"/>
            <a:chOff x="-6350" y="28600"/>
            <a:chExt cx="12204700" cy="535940"/>
          </a:xfrm>
        </p:grpSpPr>
        <p:sp>
          <p:nvSpPr>
            <p:cNvPr id="3" name="object 3" descr=""/>
            <p:cNvSpPr/>
            <p:nvPr/>
          </p:nvSpPr>
          <p:spPr>
            <a:xfrm>
              <a:off x="0" y="34950"/>
              <a:ext cx="12192000" cy="523240"/>
            </a:xfrm>
            <a:custGeom>
              <a:avLst/>
              <a:gdLst/>
              <a:ahLst/>
              <a:cxnLst/>
              <a:rect l="l" t="t" r="r" b="b"/>
              <a:pathLst>
                <a:path w="12192000" h="523240">
                  <a:moveTo>
                    <a:pt x="12192000" y="0"/>
                  </a:moveTo>
                  <a:lnTo>
                    <a:pt x="0" y="0"/>
                  </a:lnTo>
                  <a:lnTo>
                    <a:pt x="0" y="523214"/>
                  </a:lnTo>
                  <a:lnTo>
                    <a:pt x="12192000" y="52321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4950"/>
              <a:ext cx="12192000" cy="523240"/>
            </a:xfrm>
            <a:custGeom>
              <a:avLst/>
              <a:gdLst/>
              <a:ahLst/>
              <a:cxnLst/>
              <a:rect l="l" t="t" r="r" b="b"/>
              <a:pathLst>
                <a:path w="12192000" h="523240">
                  <a:moveTo>
                    <a:pt x="0" y="523214"/>
                  </a:moveTo>
                  <a:lnTo>
                    <a:pt x="12192000" y="52321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2321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86864" y="46736"/>
            <a:ext cx="901890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0">
                <a:latin typeface="Arial Black"/>
                <a:cs typeface="Arial Black"/>
              </a:rPr>
              <a:t>National</a:t>
            </a:r>
            <a:r>
              <a:rPr dirty="0" sz="2800" spc="-100" b="0">
                <a:latin typeface="Arial Black"/>
                <a:cs typeface="Arial Black"/>
              </a:rPr>
              <a:t> </a:t>
            </a:r>
            <a:r>
              <a:rPr dirty="0" sz="2800" b="0">
                <a:latin typeface="Arial Black"/>
                <a:cs typeface="Arial Black"/>
              </a:rPr>
              <a:t>Education</a:t>
            </a:r>
            <a:r>
              <a:rPr dirty="0" sz="2800" spc="-85" b="0">
                <a:latin typeface="Arial Black"/>
                <a:cs typeface="Arial Black"/>
              </a:rPr>
              <a:t> </a:t>
            </a:r>
            <a:r>
              <a:rPr dirty="0" sz="2800" b="0">
                <a:latin typeface="Arial Black"/>
                <a:cs typeface="Arial Black"/>
              </a:rPr>
              <a:t>Policy</a:t>
            </a:r>
            <a:r>
              <a:rPr dirty="0" sz="2800" spc="-85" b="0">
                <a:latin typeface="Arial Black"/>
                <a:cs typeface="Arial Black"/>
              </a:rPr>
              <a:t> </a:t>
            </a:r>
            <a:r>
              <a:rPr dirty="0" sz="2800" b="0">
                <a:latin typeface="Arial Black"/>
                <a:cs typeface="Arial Black"/>
              </a:rPr>
              <a:t>–</a:t>
            </a:r>
            <a:r>
              <a:rPr dirty="0" sz="2800" spc="-100" b="0">
                <a:latin typeface="Arial Black"/>
                <a:cs typeface="Arial Black"/>
              </a:rPr>
              <a:t> </a:t>
            </a:r>
            <a:r>
              <a:rPr dirty="0" sz="2800" b="0">
                <a:latin typeface="Arial Black"/>
                <a:cs typeface="Arial Black"/>
              </a:rPr>
              <a:t>2020:</a:t>
            </a:r>
            <a:r>
              <a:rPr dirty="0" sz="2800" spc="-95" b="0">
                <a:latin typeface="Arial Black"/>
                <a:cs typeface="Arial Black"/>
              </a:rPr>
              <a:t> </a:t>
            </a:r>
            <a:r>
              <a:rPr dirty="0" sz="2800" spc="-10" b="0">
                <a:latin typeface="Arial Black"/>
                <a:cs typeface="Arial Black"/>
              </a:rPr>
              <a:t>Terminology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3791" y="0"/>
              <a:ext cx="5535168" cy="50901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89191" y="0"/>
              <a:ext cx="608076" cy="50901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6371" y="0"/>
              <a:ext cx="4020312" cy="509015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0" y="479424"/>
              <a:ext cx="12192000" cy="2133600"/>
            </a:xfrm>
            <a:custGeom>
              <a:avLst/>
              <a:gdLst/>
              <a:ahLst/>
              <a:cxnLst/>
              <a:rect l="l" t="t" r="r" b="b"/>
              <a:pathLst>
                <a:path w="12192000" h="2133600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0" y="1706880"/>
                  </a:lnTo>
                  <a:lnTo>
                    <a:pt x="0" y="2133600"/>
                  </a:lnTo>
                  <a:lnTo>
                    <a:pt x="2458339" y="2133600"/>
                  </a:lnTo>
                  <a:lnTo>
                    <a:pt x="12192000" y="2133600"/>
                  </a:lnTo>
                  <a:lnTo>
                    <a:pt x="12192000" y="170688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0" y="2613024"/>
              <a:ext cx="12192000" cy="853440"/>
            </a:xfrm>
            <a:custGeom>
              <a:avLst/>
              <a:gdLst/>
              <a:ahLst/>
              <a:cxnLst/>
              <a:rect l="l" t="t" r="r" b="b"/>
              <a:pathLst>
                <a:path w="12192000" h="853439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2458339" y="853440"/>
                  </a:lnTo>
                  <a:lnTo>
                    <a:pt x="12192000" y="8534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3466464"/>
              <a:ext cx="12192000" cy="1280160"/>
            </a:xfrm>
            <a:custGeom>
              <a:avLst/>
              <a:gdLst/>
              <a:ahLst/>
              <a:cxnLst/>
              <a:rect l="l" t="t" r="r" b="b"/>
              <a:pathLst>
                <a:path w="12192000" h="1280160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2458339" y="128016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4746625"/>
              <a:ext cx="12192000" cy="2111375"/>
            </a:xfrm>
            <a:custGeom>
              <a:avLst/>
              <a:gdLst/>
              <a:ahLst/>
              <a:cxnLst/>
              <a:rect l="l" t="t" r="r" b="b"/>
              <a:pathLst>
                <a:path w="12192000" h="2111375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0" y="1706880"/>
                  </a:lnTo>
                  <a:lnTo>
                    <a:pt x="0" y="2111375"/>
                  </a:lnTo>
                  <a:lnTo>
                    <a:pt x="2458339" y="2111375"/>
                  </a:lnTo>
                  <a:lnTo>
                    <a:pt x="12192000" y="2111375"/>
                  </a:lnTo>
                  <a:lnTo>
                    <a:pt x="12192000" y="170688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F5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0" y="473074"/>
              <a:ext cx="12192000" cy="6384925"/>
            </a:xfrm>
            <a:custGeom>
              <a:avLst/>
              <a:gdLst/>
              <a:ahLst/>
              <a:cxnLst/>
              <a:rect l="l" t="t" r="r" b="b"/>
              <a:pathLst>
                <a:path w="12192000" h="6384925">
                  <a:moveTo>
                    <a:pt x="12192000" y="0"/>
                  </a:moveTo>
                  <a:lnTo>
                    <a:pt x="12185650" y="0"/>
                  </a:lnTo>
                  <a:lnTo>
                    <a:pt x="12185650" y="12700"/>
                  </a:lnTo>
                  <a:lnTo>
                    <a:pt x="12185650" y="426720"/>
                  </a:lnTo>
                  <a:lnTo>
                    <a:pt x="12185650" y="5974080"/>
                  </a:lnTo>
                  <a:lnTo>
                    <a:pt x="2464689" y="5974080"/>
                  </a:lnTo>
                  <a:lnTo>
                    <a:pt x="2464689" y="5560060"/>
                  </a:lnTo>
                  <a:lnTo>
                    <a:pt x="12185650" y="5560060"/>
                  </a:lnTo>
                  <a:lnTo>
                    <a:pt x="12185650" y="5547360"/>
                  </a:lnTo>
                  <a:lnTo>
                    <a:pt x="2464689" y="5547360"/>
                  </a:lnTo>
                  <a:lnTo>
                    <a:pt x="2464689" y="5133340"/>
                  </a:lnTo>
                  <a:lnTo>
                    <a:pt x="12185650" y="5133340"/>
                  </a:lnTo>
                  <a:lnTo>
                    <a:pt x="12185650" y="5120640"/>
                  </a:lnTo>
                  <a:lnTo>
                    <a:pt x="2464689" y="5120640"/>
                  </a:lnTo>
                  <a:lnTo>
                    <a:pt x="2464689" y="4706620"/>
                  </a:lnTo>
                  <a:lnTo>
                    <a:pt x="12185650" y="4706620"/>
                  </a:lnTo>
                  <a:lnTo>
                    <a:pt x="12185650" y="4693920"/>
                  </a:lnTo>
                  <a:lnTo>
                    <a:pt x="2464689" y="4693920"/>
                  </a:lnTo>
                  <a:lnTo>
                    <a:pt x="2464689" y="4279900"/>
                  </a:lnTo>
                  <a:lnTo>
                    <a:pt x="12185650" y="4279900"/>
                  </a:lnTo>
                  <a:lnTo>
                    <a:pt x="12185650" y="4267200"/>
                  </a:lnTo>
                  <a:lnTo>
                    <a:pt x="2464689" y="4267200"/>
                  </a:lnTo>
                  <a:lnTo>
                    <a:pt x="2464689" y="3853180"/>
                  </a:lnTo>
                  <a:lnTo>
                    <a:pt x="12185650" y="3853180"/>
                  </a:lnTo>
                  <a:lnTo>
                    <a:pt x="12185650" y="3840480"/>
                  </a:lnTo>
                  <a:lnTo>
                    <a:pt x="2464689" y="3840480"/>
                  </a:lnTo>
                  <a:lnTo>
                    <a:pt x="2464689" y="3426460"/>
                  </a:lnTo>
                  <a:lnTo>
                    <a:pt x="12185650" y="3426460"/>
                  </a:lnTo>
                  <a:lnTo>
                    <a:pt x="12185650" y="3413760"/>
                  </a:lnTo>
                  <a:lnTo>
                    <a:pt x="2464689" y="3413760"/>
                  </a:lnTo>
                  <a:lnTo>
                    <a:pt x="2464689" y="2999740"/>
                  </a:lnTo>
                  <a:lnTo>
                    <a:pt x="12185650" y="2999740"/>
                  </a:lnTo>
                  <a:lnTo>
                    <a:pt x="12185650" y="2987040"/>
                  </a:lnTo>
                  <a:lnTo>
                    <a:pt x="2464689" y="2987040"/>
                  </a:lnTo>
                  <a:lnTo>
                    <a:pt x="2464689" y="2146300"/>
                  </a:lnTo>
                  <a:lnTo>
                    <a:pt x="12185650" y="2146300"/>
                  </a:lnTo>
                  <a:lnTo>
                    <a:pt x="12185650" y="2133600"/>
                  </a:lnTo>
                  <a:lnTo>
                    <a:pt x="2464689" y="2133600"/>
                  </a:lnTo>
                  <a:lnTo>
                    <a:pt x="2464689" y="1719580"/>
                  </a:lnTo>
                  <a:lnTo>
                    <a:pt x="12185650" y="1719580"/>
                  </a:lnTo>
                  <a:lnTo>
                    <a:pt x="12185650" y="1706880"/>
                  </a:lnTo>
                  <a:lnTo>
                    <a:pt x="2464689" y="1706880"/>
                  </a:lnTo>
                  <a:lnTo>
                    <a:pt x="2464689" y="1292860"/>
                  </a:lnTo>
                  <a:lnTo>
                    <a:pt x="12185650" y="1292860"/>
                  </a:lnTo>
                  <a:lnTo>
                    <a:pt x="12185650" y="1280160"/>
                  </a:lnTo>
                  <a:lnTo>
                    <a:pt x="2464689" y="1280160"/>
                  </a:lnTo>
                  <a:lnTo>
                    <a:pt x="2464689" y="866140"/>
                  </a:lnTo>
                  <a:lnTo>
                    <a:pt x="12185650" y="866140"/>
                  </a:lnTo>
                  <a:lnTo>
                    <a:pt x="12185650" y="853440"/>
                  </a:lnTo>
                  <a:lnTo>
                    <a:pt x="2464689" y="853440"/>
                  </a:lnTo>
                  <a:lnTo>
                    <a:pt x="2464689" y="439420"/>
                  </a:lnTo>
                  <a:lnTo>
                    <a:pt x="12185650" y="439420"/>
                  </a:lnTo>
                  <a:lnTo>
                    <a:pt x="12185650" y="426720"/>
                  </a:lnTo>
                  <a:lnTo>
                    <a:pt x="2464689" y="426720"/>
                  </a:lnTo>
                  <a:lnTo>
                    <a:pt x="2464689" y="12700"/>
                  </a:lnTo>
                  <a:lnTo>
                    <a:pt x="12185650" y="12700"/>
                  </a:lnTo>
                  <a:lnTo>
                    <a:pt x="12185650" y="0"/>
                  </a:lnTo>
                  <a:lnTo>
                    <a:pt x="2464689" y="0"/>
                  </a:lnTo>
                  <a:lnTo>
                    <a:pt x="2451989" y="0"/>
                  </a:lnTo>
                  <a:lnTo>
                    <a:pt x="2451989" y="12700"/>
                  </a:lnTo>
                  <a:lnTo>
                    <a:pt x="2451989" y="5974080"/>
                  </a:lnTo>
                  <a:lnTo>
                    <a:pt x="6350" y="5974080"/>
                  </a:lnTo>
                  <a:lnTo>
                    <a:pt x="6350" y="5560060"/>
                  </a:lnTo>
                  <a:lnTo>
                    <a:pt x="2451989" y="5560060"/>
                  </a:lnTo>
                  <a:lnTo>
                    <a:pt x="2451989" y="5547360"/>
                  </a:lnTo>
                  <a:lnTo>
                    <a:pt x="6350" y="5547360"/>
                  </a:lnTo>
                  <a:lnTo>
                    <a:pt x="6350" y="5133340"/>
                  </a:lnTo>
                  <a:lnTo>
                    <a:pt x="2451989" y="5133340"/>
                  </a:lnTo>
                  <a:lnTo>
                    <a:pt x="2451989" y="5120640"/>
                  </a:lnTo>
                  <a:lnTo>
                    <a:pt x="6350" y="5120640"/>
                  </a:lnTo>
                  <a:lnTo>
                    <a:pt x="6350" y="4706620"/>
                  </a:lnTo>
                  <a:lnTo>
                    <a:pt x="2451989" y="4706620"/>
                  </a:lnTo>
                  <a:lnTo>
                    <a:pt x="2451989" y="4693920"/>
                  </a:lnTo>
                  <a:lnTo>
                    <a:pt x="6350" y="4693920"/>
                  </a:lnTo>
                  <a:lnTo>
                    <a:pt x="6350" y="4279900"/>
                  </a:lnTo>
                  <a:lnTo>
                    <a:pt x="2451989" y="4279900"/>
                  </a:lnTo>
                  <a:lnTo>
                    <a:pt x="2451989" y="4267200"/>
                  </a:lnTo>
                  <a:lnTo>
                    <a:pt x="6350" y="4267200"/>
                  </a:lnTo>
                  <a:lnTo>
                    <a:pt x="6350" y="3853180"/>
                  </a:lnTo>
                  <a:lnTo>
                    <a:pt x="2451989" y="3853180"/>
                  </a:lnTo>
                  <a:lnTo>
                    <a:pt x="2451989" y="3840480"/>
                  </a:lnTo>
                  <a:lnTo>
                    <a:pt x="6350" y="3840480"/>
                  </a:lnTo>
                  <a:lnTo>
                    <a:pt x="6350" y="3426460"/>
                  </a:lnTo>
                  <a:lnTo>
                    <a:pt x="2451989" y="3426460"/>
                  </a:lnTo>
                  <a:lnTo>
                    <a:pt x="2451989" y="3413760"/>
                  </a:lnTo>
                  <a:lnTo>
                    <a:pt x="6350" y="3413760"/>
                  </a:lnTo>
                  <a:lnTo>
                    <a:pt x="6350" y="2999740"/>
                  </a:lnTo>
                  <a:lnTo>
                    <a:pt x="2451989" y="2999740"/>
                  </a:lnTo>
                  <a:lnTo>
                    <a:pt x="2451989" y="2987040"/>
                  </a:lnTo>
                  <a:lnTo>
                    <a:pt x="6350" y="2987040"/>
                  </a:lnTo>
                  <a:lnTo>
                    <a:pt x="6350" y="2146300"/>
                  </a:lnTo>
                  <a:lnTo>
                    <a:pt x="2451989" y="2146300"/>
                  </a:lnTo>
                  <a:lnTo>
                    <a:pt x="2451989" y="2133600"/>
                  </a:lnTo>
                  <a:lnTo>
                    <a:pt x="6350" y="2133600"/>
                  </a:lnTo>
                  <a:lnTo>
                    <a:pt x="6350" y="1719580"/>
                  </a:lnTo>
                  <a:lnTo>
                    <a:pt x="2451989" y="1719580"/>
                  </a:lnTo>
                  <a:lnTo>
                    <a:pt x="2451989" y="1706880"/>
                  </a:lnTo>
                  <a:lnTo>
                    <a:pt x="6350" y="1706880"/>
                  </a:lnTo>
                  <a:lnTo>
                    <a:pt x="6350" y="1292860"/>
                  </a:lnTo>
                  <a:lnTo>
                    <a:pt x="2451989" y="1292860"/>
                  </a:lnTo>
                  <a:lnTo>
                    <a:pt x="2451989" y="1280160"/>
                  </a:lnTo>
                  <a:lnTo>
                    <a:pt x="6350" y="1280160"/>
                  </a:lnTo>
                  <a:lnTo>
                    <a:pt x="6350" y="866140"/>
                  </a:lnTo>
                  <a:lnTo>
                    <a:pt x="2451989" y="866140"/>
                  </a:lnTo>
                  <a:lnTo>
                    <a:pt x="2451989" y="853440"/>
                  </a:lnTo>
                  <a:lnTo>
                    <a:pt x="6350" y="853440"/>
                  </a:lnTo>
                  <a:lnTo>
                    <a:pt x="6350" y="439420"/>
                  </a:lnTo>
                  <a:lnTo>
                    <a:pt x="2451989" y="439420"/>
                  </a:lnTo>
                  <a:lnTo>
                    <a:pt x="2451989" y="426720"/>
                  </a:lnTo>
                  <a:lnTo>
                    <a:pt x="6350" y="426720"/>
                  </a:lnTo>
                  <a:lnTo>
                    <a:pt x="6350" y="12700"/>
                  </a:lnTo>
                  <a:lnTo>
                    <a:pt x="2451989" y="12700"/>
                  </a:lnTo>
                  <a:lnTo>
                    <a:pt x="2451989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6384925"/>
                  </a:lnTo>
                  <a:lnTo>
                    <a:pt x="6350" y="6384925"/>
                  </a:lnTo>
                  <a:lnTo>
                    <a:pt x="6350" y="5986780"/>
                  </a:lnTo>
                  <a:lnTo>
                    <a:pt x="2451989" y="5986780"/>
                  </a:lnTo>
                  <a:lnTo>
                    <a:pt x="2451989" y="6384925"/>
                  </a:lnTo>
                  <a:lnTo>
                    <a:pt x="2464689" y="6384925"/>
                  </a:lnTo>
                  <a:lnTo>
                    <a:pt x="2464689" y="5986780"/>
                  </a:lnTo>
                  <a:lnTo>
                    <a:pt x="12185650" y="5986780"/>
                  </a:lnTo>
                  <a:lnTo>
                    <a:pt x="12185650" y="6384925"/>
                  </a:lnTo>
                  <a:lnTo>
                    <a:pt x="12192000" y="6384925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30200" y="445465"/>
            <a:ext cx="10902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>
                <a:latin typeface="Arial Black"/>
                <a:cs typeface="Arial Black"/>
              </a:rPr>
              <a:t>FYUP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514726" y="460705"/>
            <a:ext cx="59588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Four</a:t>
            </a:r>
            <a:r>
              <a:rPr dirty="0" sz="2800" spc="-14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Year</a:t>
            </a:r>
            <a:r>
              <a:rPr dirty="0" sz="2800" spc="-110" b="1">
                <a:latin typeface="Arial"/>
                <a:cs typeface="Arial"/>
              </a:rPr>
              <a:t> </a:t>
            </a:r>
            <a:r>
              <a:rPr dirty="0" sz="2800" spc="45" b="1">
                <a:latin typeface="Arial"/>
                <a:cs typeface="Arial"/>
              </a:rPr>
              <a:t>Undergraduate</a:t>
            </a:r>
            <a:r>
              <a:rPr dirty="0" sz="2800" spc="-12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5880" y="872490"/>
            <a:ext cx="18776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Arial Black"/>
                <a:cs typeface="Arial Black"/>
              </a:rPr>
              <a:t>Semester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514726" y="887729"/>
            <a:ext cx="92430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79259" algn="l"/>
              </a:tabLst>
            </a:pPr>
            <a:r>
              <a:rPr dirty="0" sz="2800" b="1">
                <a:latin typeface="Arial"/>
                <a:cs typeface="Arial"/>
              </a:rPr>
              <a:t>Duration-</a:t>
            </a:r>
            <a:r>
              <a:rPr dirty="0" sz="2800" spc="-14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Six</a:t>
            </a:r>
            <a:r>
              <a:rPr dirty="0" sz="2800" spc="-90" b="1">
                <a:latin typeface="Arial"/>
                <a:cs typeface="Arial"/>
              </a:rPr>
              <a:t> </a:t>
            </a:r>
            <a:r>
              <a:rPr dirty="0" sz="2800" spc="-30" b="1">
                <a:latin typeface="Arial"/>
                <a:cs typeface="Arial"/>
              </a:rPr>
              <a:t>months–</a:t>
            </a:r>
            <a:r>
              <a:rPr dirty="0" sz="2800" spc="-125" b="1">
                <a:latin typeface="Arial"/>
                <a:cs typeface="Arial"/>
              </a:rPr>
              <a:t> </a:t>
            </a:r>
            <a:r>
              <a:rPr dirty="0" sz="2600" spc="85" b="1">
                <a:latin typeface="Arial"/>
                <a:cs typeface="Arial"/>
              </a:rPr>
              <a:t>90</a:t>
            </a:r>
            <a:r>
              <a:rPr dirty="0" sz="2600" spc="-100" b="1">
                <a:latin typeface="Arial"/>
                <a:cs typeface="Arial"/>
              </a:rPr>
              <a:t> </a:t>
            </a:r>
            <a:r>
              <a:rPr dirty="0" sz="2600" b="1">
                <a:latin typeface="Arial"/>
                <a:cs typeface="Arial"/>
              </a:rPr>
              <a:t>days</a:t>
            </a:r>
            <a:r>
              <a:rPr dirty="0" sz="2600" spc="-120" b="1">
                <a:latin typeface="Arial"/>
                <a:cs typeface="Arial"/>
              </a:rPr>
              <a:t> </a:t>
            </a:r>
            <a:r>
              <a:rPr dirty="0" sz="2600" spc="60" b="1">
                <a:latin typeface="Arial"/>
                <a:cs typeface="Arial"/>
              </a:rPr>
              <a:t>/15</a:t>
            </a:r>
            <a:r>
              <a:rPr dirty="0" sz="2600" spc="-100" b="1">
                <a:latin typeface="Arial"/>
                <a:cs typeface="Arial"/>
              </a:rPr>
              <a:t> </a:t>
            </a:r>
            <a:r>
              <a:rPr dirty="0" sz="2600" spc="-20" b="1">
                <a:latin typeface="Arial"/>
                <a:cs typeface="Arial"/>
              </a:rPr>
              <a:t>Week</a:t>
            </a:r>
            <a:r>
              <a:rPr dirty="0" sz="2600" b="1">
                <a:latin typeface="Arial"/>
                <a:cs typeface="Arial"/>
              </a:rPr>
              <a:t>	learning</a:t>
            </a:r>
            <a:r>
              <a:rPr dirty="0" sz="2600" spc="114" b="1">
                <a:latin typeface="Arial"/>
                <a:cs typeface="Arial"/>
              </a:rPr>
              <a:t> </a:t>
            </a:r>
            <a:r>
              <a:rPr dirty="0" sz="2600" spc="-10" b="1">
                <a:latin typeface="Arial"/>
                <a:cs typeface="Arial"/>
              </a:rPr>
              <a:t>period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5880" y="1299210"/>
            <a:ext cx="136588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Arial Black"/>
                <a:cs typeface="Arial Black"/>
              </a:rPr>
              <a:t>CCFUP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514726" y="1314449"/>
            <a:ext cx="79844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Course</a:t>
            </a:r>
            <a:r>
              <a:rPr dirty="0" sz="2800" spc="-4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Curriculum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Framework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345" b="1">
                <a:latin typeface="Arial"/>
                <a:cs typeface="Arial"/>
              </a:rPr>
              <a:t> </a:t>
            </a:r>
            <a:r>
              <a:rPr dirty="0" sz="2800" spc="50" b="1">
                <a:latin typeface="Arial"/>
                <a:cs typeface="Arial"/>
              </a:rPr>
              <a:t>UG</a:t>
            </a:r>
            <a:r>
              <a:rPr dirty="0" sz="2800" spc="1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5880" y="1725879"/>
            <a:ext cx="167767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Arial Black"/>
                <a:cs typeface="Arial Black"/>
              </a:rPr>
              <a:t>Program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514726" y="1741119"/>
            <a:ext cx="729170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The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spc="55" b="1">
                <a:latin typeface="Arial"/>
                <a:cs typeface="Arial"/>
              </a:rPr>
              <a:t>award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for</a:t>
            </a:r>
            <a:r>
              <a:rPr dirty="0" sz="2800" spc="-4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which</a:t>
            </a:r>
            <a:r>
              <a:rPr dirty="0" sz="2800" spc="-5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Students</a:t>
            </a:r>
            <a:r>
              <a:rPr dirty="0" sz="2800" spc="-45" b="1">
                <a:latin typeface="Arial"/>
                <a:cs typeface="Arial"/>
              </a:rPr>
              <a:t> </a:t>
            </a:r>
            <a:r>
              <a:rPr dirty="0" sz="2800" spc="90" b="1">
                <a:latin typeface="Arial"/>
                <a:cs typeface="Arial"/>
              </a:rPr>
              <a:t>are</a:t>
            </a:r>
            <a:r>
              <a:rPr dirty="0" sz="2800" spc="-4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enrolled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514726" y="2168143"/>
            <a:ext cx="946213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The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Papers</a:t>
            </a:r>
            <a:r>
              <a:rPr dirty="0" sz="2800" spc="2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(</a:t>
            </a:r>
            <a:r>
              <a:rPr dirty="0" sz="2800" spc="3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Exam.) required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for the</a:t>
            </a:r>
            <a:r>
              <a:rPr dirty="0" sz="2800" spc="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Award</a:t>
            </a:r>
            <a:r>
              <a:rPr dirty="0" sz="2800" spc="-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38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55880" y="2152904"/>
            <a:ext cx="139319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Arial Black"/>
                <a:cs typeface="Arial Black"/>
              </a:rPr>
              <a:t>Course Course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2514726" y="2594863"/>
            <a:ext cx="9362440" cy="8185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6375" algn="l"/>
              </a:tabLst>
            </a:pPr>
            <a:r>
              <a:rPr dirty="0" sz="2800" b="1">
                <a:latin typeface="Arial"/>
                <a:cs typeface="Arial"/>
              </a:rPr>
              <a:t>Details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35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the</a:t>
            </a:r>
            <a:r>
              <a:rPr dirty="0" sz="2800" spc="-10" b="1">
                <a:latin typeface="Arial"/>
                <a:cs typeface="Arial"/>
              </a:rPr>
              <a:t> Courses</a:t>
            </a:r>
            <a:r>
              <a:rPr dirty="0" sz="2800" b="1">
                <a:latin typeface="Arial"/>
                <a:cs typeface="Arial"/>
              </a:rPr>
              <a:t>	</a:t>
            </a:r>
            <a:r>
              <a:rPr dirty="0" sz="2400" b="1">
                <a:latin typeface="Arial"/>
                <a:cs typeface="Arial"/>
              </a:rPr>
              <a:t>-</a:t>
            </a:r>
            <a:r>
              <a:rPr dirty="0" sz="2400" spc="-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Provided</a:t>
            </a:r>
            <a:r>
              <a:rPr dirty="0" sz="2400" spc="-8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to</a:t>
            </a:r>
            <a:r>
              <a:rPr dirty="0" sz="2400" spc="-45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learners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b="1">
                <a:latin typeface="Arial"/>
                <a:cs typeface="Arial"/>
              </a:rPr>
              <a:t>-Comprises</a:t>
            </a:r>
            <a:r>
              <a:rPr dirty="0" sz="2400" spc="12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Learning</a:t>
            </a:r>
            <a:r>
              <a:rPr dirty="0" sz="2400" spc="114" b="1">
                <a:latin typeface="Arial"/>
                <a:cs typeface="Arial"/>
              </a:rPr>
              <a:t> </a:t>
            </a:r>
            <a:r>
              <a:rPr dirty="0" sz="2400" spc="-10" b="1">
                <a:latin typeface="Arial"/>
                <a:cs typeface="Arial"/>
              </a:rPr>
              <a:t>Outcome/Contents/Resource/Assessment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5880" y="3006293"/>
            <a:ext cx="216852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latin typeface="Arial Black"/>
                <a:cs typeface="Arial Black"/>
              </a:rPr>
              <a:t>Curriculum Credit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514726" y="3448557"/>
            <a:ext cx="91179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Arial"/>
                <a:cs typeface="Arial"/>
              </a:rPr>
              <a:t>Measurement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of</a:t>
            </a:r>
            <a:r>
              <a:rPr dirty="0" sz="2400" spc="34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Learning</a:t>
            </a:r>
            <a:r>
              <a:rPr dirty="0" sz="2400" spc="-15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duration;</a:t>
            </a:r>
            <a:r>
              <a:rPr dirty="0" sz="2400" spc="15" b="1">
                <a:latin typeface="Arial"/>
                <a:cs typeface="Arial"/>
              </a:rPr>
              <a:t> </a:t>
            </a:r>
            <a:r>
              <a:rPr dirty="0" sz="2400" spc="45" b="1">
                <a:latin typeface="Arial"/>
                <a:cs typeface="Arial"/>
              </a:rPr>
              <a:t>1Credit</a:t>
            </a:r>
            <a:r>
              <a:rPr dirty="0" sz="2400" spc="-10" b="1">
                <a:latin typeface="Arial"/>
                <a:cs typeface="Arial"/>
              </a:rPr>
              <a:t> </a:t>
            </a:r>
            <a:r>
              <a:rPr dirty="0" sz="2400" spc="55" b="1">
                <a:latin typeface="Arial"/>
                <a:cs typeface="Arial"/>
              </a:rPr>
              <a:t>=15</a:t>
            </a:r>
            <a:r>
              <a:rPr dirty="0" sz="2400" b="1">
                <a:latin typeface="Arial"/>
                <a:cs typeface="Arial"/>
              </a:rPr>
              <a:t> Period</a:t>
            </a:r>
            <a:r>
              <a:rPr dirty="0" sz="2400" spc="-10" b="1">
                <a:latin typeface="Arial"/>
                <a:cs typeface="Arial"/>
              </a:rPr>
              <a:t> /Hours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5880" y="3860038"/>
            <a:ext cx="7162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>
                <a:latin typeface="Arial Black"/>
                <a:cs typeface="Arial Black"/>
              </a:rPr>
              <a:t>CIA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2514726" y="3875278"/>
            <a:ext cx="56108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 b="1">
                <a:latin typeface="Arial"/>
                <a:cs typeface="Arial"/>
              </a:rPr>
              <a:t>Continuous</a:t>
            </a:r>
            <a:r>
              <a:rPr dirty="0" sz="2800" spc="8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Internal</a:t>
            </a:r>
            <a:r>
              <a:rPr dirty="0" sz="2800" spc="75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Assessment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5880" y="4286834"/>
            <a:ext cx="7937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>
                <a:latin typeface="Arial Black"/>
                <a:cs typeface="Arial Black"/>
              </a:rPr>
              <a:t>ESE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2514726" y="4302074"/>
            <a:ext cx="46532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Arial"/>
                <a:cs typeface="Arial"/>
              </a:rPr>
              <a:t>End</a:t>
            </a:r>
            <a:r>
              <a:rPr dirty="0" sz="2800" spc="-85" b="1">
                <a:latin typeface="Arial"/>
                <a:cs typeface="Arial"/>
              </a:rPr>
              <a:t> </a:t>
            </a:r>
            <a:r>
              <a:rPr dirty="0" sz="2800" spc="50" b="1">
                <a:latin typeface="Arial"/>
                <a:cs typeface="Arial"/>
              </a:rPr>
              <a:t>Semester</a:t>
            </a:r>
            <a:r>
              <a:rPr dirty="0" sz="2800" spc="-8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Examination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0480" y="4729098"/>
            <a:ext cx="949452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6410" sz="3900">
                <a:latin typeface="Arial Black"/>
                <a:cs typeface="Arial Black"/>
              </a:rPr>
              <a:t>Letter</a:t>
            </a:r>
            <a:r>
              <a:rPr dirty="0" baseline="6410" sz="3900" spc="52">
                <a:latin typeface="Arial Black"/>
                <a:cs typeface="Arial Black"/>
              </a:rPr>
              <a:t> </a:t>
            </a:r>
            <a:r>
              <a:rPr dirty="0" baseline="6410" sz="3900">
                <a:latin typeface="Arial Black"/>
                <a:cs typeface="Arial Black"/>
              </a:rPr>
              <a:t>Grade</a:t>
            </a:r>
            <a:r>
              <a:rPr dirty="0" baseline="6410" sz="3900" spc="765">
                <a:latin typeface="Arial Black"/>
                <a:cs typeface="Arial Black"/>
              </a:rPr>
              <a:t> </a:t>
            </a:r>
            <a:r>
              <a:rPr dirty="0" sz="2800" spc="70" b="1">
                <a:latin typeface="Arial"/>
                <a:cs typeface="Arial"/>
              </a:rPr>
              <a:t>Letter</a:t>
            </a:r>
            <a:r>
              <a:rPr dirty="0" sz="2800" spc="-6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denoting</a:t>
            </a:r>
            <a:r>
              <a:rPr dirty="0" sz="2800" spc="-6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range</a:t>
            </a:r>
            <a:r>
              <a:rPr dirty="0" sz="2800" spc="-7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of</a:t>
            </a:r>
            <a:r>
              <a:rPr dirty="0" sz="2800" spc="32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obtained</a:t>
            </a:r>
            <a:r>
              <a:rPr dirty="0" sz="2800" spc="-2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2514726" y="5155819"/>
            <a:ext cx="476186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50" b="1">
                <a:latin typeface="Arial"/>
                <a:cs typeface="Arial"/>
              </a:rPr>
              <a:t>Number</a:t>
            </a:r>
            <a:r>
              <a:rPr dirty="0" sz="2800" spc="-4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denoting</a:t>
            </a:r>
            <a:r>
              <a:rPr dirty="0" sz="2800" spc="-40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the</a:t>
            </a:r>
            <a:r>
              <a:rPr dirty="0" sz="2800" spc="-15" b="1">
                <a:latin typeface="Arial"/>
                <a:cs typeface="Arial"/>
              </a:rPr>
              <a:t> </a:t>
            </a:r>
            <a:r>
              <a:rPr dirty="0" sz="2800" spc="50" b="1">
                <a:latin typeface="Arial"/>
                <a:cs typeface="Arial"/>
              </a:rPr>
              <a:t>grade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5880" y="5110761"/>
            <a:ext cx="2167890" cy="879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7800"/>
              </a:lnSpc>
              <a:spcBef>
                <a:spcPts val="95"/>
              </a:spcBef>
            </a:pPr>
            <a:r>
              <a:rPr dirty="0" sz="2600">
                <a:latin typeface="Arial Black"/>
                <a:cs typeface="Arial Black"/>
              </a:rPr>
              <a:t>Grade</a:t>
            </a:r>
            <a:r>
              <a:rPr dirty="0" sz="2600" spc="-50">
                <a:latin typeface="Arial Black"/>
                <a:cs typeface="Arial Black"/>
              </a:rPr>
              <a:t> </a:t>
            </a:r>
            <a:r>
              <a:rPr dirty="0" sz="2600" spc="-10">
                <a:latin typeface="Arial Black"/>
                <a:cs typeface="Arial Black"/>
              </a:rPr>
              <a:t>Point </a:t>
            </a:r>
            <a:r>
              <a:rPr dirty="0" sz="2600">
                <a:latin typeface="Arial Black"/>
                <a:cs typeface="Arial Black"/>
              </a:rPr>
              <a:t>Credit</a:t>
            </a:r>
            <a:r>
              <a:rPr dirty="0" sz="2600" spc="-10">
                <a:latin typeface="Arial Black"/>
                <a:cs typeface="Arial Black"/>
              </a:rPr>
              <a:t> Point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2514726" y="5582513"/>
            <a:ext cx="48945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22500" algn="l"/>
              </a:tabLst>
            </a:pPr>
            <a:r>
              <a:rPr dirty="0" sz="2800" spc="65" b="1">
                <a:latin typeface="Arial"/>
                <a:cs typeface="Arial"/>
              </a:rPr>
              <a:t>Grade</a:t>
            </a:r>
            <a:r>
              <a:rPr dirty="0" sz="2800" spc="-114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point</a:t>
            </a:r>
            <a:r>
              <a:rPr dirty="0" sz="2800" b="1">
                <a:latin typeface="Arial"/>
                <a:cs typeface="Arial"/>
              </a:rPr>
              <a:t>	x</a:t>
            </a:r>
            <a:r>
              <a:rPr dirty="0" sz="2800" spc="5" b="1">
                <a:latin typeface="Arial"/>
                <a:cs typeface="Arial"/>
              </a:rPr>
              <a:t> </a:t>
            </a:r>
            <a:r>
              <a:rPr dirty="0" sz="2800" b="1">
                <a:latin typeface="Arial"/>
                <a:cs typeface="Arial"/>
              </a:rPr>
              <a:t>Credit</a:t>
            </a:r>
            <a:r>
              <a:rPr dirty="0" sz="2800" spc="-35" b="1">
                <a:latin typeface="Arial"/>
                <a:cs typeface="Arial"/>
              </a:rPr>
              <a:t> </a:t>
            </a:r>
            <a:r>
              <a:rPr dirty="0" sz="2800" spc="60" b="1">
                <a:latin typeface="Arial"/>
                <a:cs typeface="Arial"/>
              </a:rPr>
              <a:t>earned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514726" y="6009538"/>
            <a:ext cx="532765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45" b="1">
                <a:latin typeface="Arial"/>
                <a:cs typeface="Arial"/>
              </a:rPr>
              <a:t>Semester</a:t>
            </a:r>
            <a:r>
              <a:rPr dirty="0" sz="2800" spc="-125" b="1">
                <a:latin typeface="Arial"/>
                <a:cs typeface="Arial"/>
              </a:rPr>
              <a:t> </a:t>
            </a:r>
            <a:r>
              <a:rPr dirty="0" sz="2800" spc="65" b="1">
                <a:latin typeface="Arial"/>
                <a:cs typeface="Arial"/>
              </a:rPr>
              <a:t>Grade</a:t>
            </a:r>
            <a:r>
              <a:rPr dirty="0" sz="2800" spc="-110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Point</a:t>
            </a:r>
            <a:r>
              <a:rPr dirty="0" sz="2800" spc="-114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Average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55880" y="5994298"/>
            <a:ext cx="109918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45">
                <a:latin typeface="Arial Black"/>
                <a:cs typeface="Arial Black"/>
              </a:rPr>
              <a:t>SGPA </a:t>
            </a:r>
            <a:r>
              <a:rPr dirty="0" sz="2800" spc="-80">
                <a:latin typeface="Arial Black"/>
                <a:cs typeface="Arial Black"/>
              </a:rPr>
              <a:t>CGPA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2514726" y="6436258"/>
            <a:ext cx="567944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12010" algn="l"/>
              </a:tabLst>
            </a:pPr>
            <a:r>
              <a:rPr dirty="0" sz="2800" spc="-10" b="1">
                <a:latin typeface="Arial"/>
                <a:cs typeface="Arial"/>
              </a:rPr>
              <a:t>Cumulative</a:t>
            </a:r>
            <a:r>
              <a:rPr dirty="0" sz="2800" b="1">
                <a:latin typeface="Arial"/>
                <a:cs typeface="Arial"/>
              </a:rPr>
              <a:t>	</a:t>
            </a:r>
            <a:r>
              <a:rPr dirty="0" sz="2800" spc="65" b="1">
                <a:latin typeface="Arial"/>
                <a:cs typeface="Arial"/>
              </a:rPr>
              <a:t>Grade</a:t>
            </a:r>
            <a:r>
              <a:rPr dirty="0" sz="2800" spc="-125" b="1">
                <a:latin typeface="Arial"/>
                <a:cs typeface="Arial"/>
              </a:rPr>
              <a:t> </a:t>
            </a:r>
            <a:r>
              <a:rPr dirty="0" sz="2800" spc="-20" b="1">
                <a:latin typeface="Arial"/>
                <a:cs typeface="Arial"/>
              </a:rPr>
              <a:t>Point</a:t>
            </a:r>
            <a:r>
              <a:rPr dirty="0" sz="2800" spc="-130" b="1">
                <a:latin typeface="Arial"/>
                <a:cs typeface="Arial"/>
              </a:rPr>
              <a:t> </a:t>
            </a:r>
            <a:r>
              <a:rPr dirty="0" sz="2800" spc="-10" b="1">
                <a:latin typeface="Arial"/>
                <a:cs typeface="Arial"/>
              </a:rPr>
              <a:t>Average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6350" y="0"/>
            <a:ext cx="12204700" cy="6603365"/>
            <a:chOff x="-6350" y="0"/>
            <a:chExt cx="12204700" cy="6603365"/>
          </a:xfrm>
        </p:grpSpPr>
        <p:sp>
          <p:nvSpPr>
            <p:cNvPr id="3" name="object 3" descr=""/>
            <p:cNvSpPr/>
            <p:nvPr/>
          </p:nvSpPr>
          <p:spPr>
            <a:xfrm>
              <a:off x="0" y="34912"/>
              <a:ext cx="12192000" cy="680085"/>
            </a:xfrm>
            <a:custGeom>
              <a:avLst/>
              <a:gdLst/>
              <a:ahLst/>
              <a:cxnLst/>
              <a:rect l="l" t="t" r="r" b="b"/>
              <a:pathLst>
                <a:path w="12192000" h="680085">
                  <a:moveTo>
                    <a:pt x="0" y="679462"/>
                  </a:moveTo>
                  <a:lnTo>
                    <a:pt x="12192000" y="67946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794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4912"/>
              <a:ext cx="12192000" cy="1169670"/>
            </a:xfrm>
            <a:custGeom>
              <a:avLst/>
              <a:gdLst/>
              <a:ahLst/>
              <a:cxnLst/>
              <a:rect l="l" t="t" r="r" b="b"/>
              <a:pathLst>
                <a:path w="12192000" h="1169670">
                  <a:moveTo>
                    <a:pt x="0" y="1169555"/>
                  </a:moveTo>
                  <a:lnTo>
                    <a:pt x="12192000" y="11695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69555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3672" y="0"/>
              <a:ext cx="2439924" cy="63093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0" y="714375"/>
              <a:ext cx="12192000" cy="523875"/>
            </a:xfrm>
            <a:custGeom>
              <a:avLst/>
              <a:gdLst/>
              <a:ahLst/>
              <a:cxnLst/>
              <a:rect l="l" t="t" r="r" b="b"/>
              <a:pathLst>
                <a:path w="12192000" h="523875">
                  <a:moveTo>
                    <a:pt x="12192000" y="0"/>
                  </a:moveTo>
                  <a:lnTo>
                    <a:pt x="0" y="0"/>
                  </a:lnTo>
                  <a:lnTo>
                    <a:pt x="0" y="523875"/>
                  </a:lnTo>
                  <a:lnTo>
                    <a:pt x="12192000" y="52387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D03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1252600"/>
              <a:ext cx="12192000" cy="5351145"/>
            </a:xfrm>
            <a:custGeom>
              <a:avLst/>
              <a:gdLst/>
              <a:ahLst/>
              <a:cxnLst/>
              <a:rect l="l" t="t" r="r" b="b"/>
              <a:pathLst>
                <a:path w="12192000" h="5351145">
                  <a:moveTo>
                    <a:pt x="0" y="0"/>
                  </a:moveTo>
                  <a:lnTo>
                    <a:pt x="0" y="5350624"/>
                  </a:lnTo>
                </a:path>
                <a:path w="12192000" h="5351145">
                  <a:moveTo>
                    <a:pt x="12192000" y="0"/>
                  </a:moveTo>
                  <a:lnTo>
                    <a:pt x="12192000" y="535062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0" y="28562"/>
          <a:ext cx="12268200" cy="655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2620"/>
                <a:gridCol w="3154045"/>
                <a:gridCol w="2601594"/>
                <a:gridCol w="1867534"/>
                <a:gridCol w="2656840"/>
              </a:tblGrid>
              <a:tr h="679450">
                <a:tc gridSpan="5"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3400"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CCFUP:</a:t>
                      </a:r>
                      <a:r>
                        <a:rPr dirty="0" sz="3400" spc="215"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360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dirty="0" cap="small" sz="360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ultidisciplinary</a:t>
                      </a:r>
                      <a:r>
                        <a:rPr dirty="0" sz="3600" spc="9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3600" spc="215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dirty="0" cap="small" sz="3600" spc="215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ourse</a:t>
                      </a:r>
                      <a:r>
                        <a:rPr dirty="0" sz="3600" spc="10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cap="small" sz="3600" spc="204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dirty="0" sz="3600" spc="11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dirty="0" sz="3600" spc="9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dirty="0" cap="small" sz="3600" spc="90" b="1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tudy</a:t>
                      </a:r>
                      <a:endParaRPr sz="3600">
                        <a:latin typeface="Georgia"/>
                        <a:cs typeface="Georgia"/>
                      </a:endParaRPr>
                    </a:p>
                  </a:txBody>
                  <a:tcPr marL="0" marR="0" marB="0" marT="1841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44195">
                <a:tc gridSpan="5"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210"/>
                        </a:spcBef>
                        <a:tabLst>
                          <a:tab pos="4013835" algn="l"/>
                          <a:tab pos="4609465" algn="l"/>
                          <a:tab pos="7357745" algn="l"/>
                          <a:tab pos="7834630" algn="l"/>
                        </a:tabLst>
                      </a:pP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13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System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dirty="0" sz="2800" spc="-1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5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Credit</a:t>
                      </a:r>
                      <a:r>
                        <a:rPr dirty="0" sz="2800" spc="-1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Based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dirty="0" sz="2800" spc="-5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Multiple</a:t>
                      </a:r>
                      <a:r>
                        <a:rPr dirty="0" sz="2800" spc="-5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entry</a:t>
                      </a:r>
                      <a:r>
                        <a:rPr dirty="0" sz="2800" spc="-5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&amp;</a:t>
                      </a:r>
                      <a:r>
                        <a:rPr dirty="0" sz="2800" spc="-15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2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exit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2667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130">
                <a:tc rowSpan="2">
                  <a:txBody>
                    <a:bodyPr/>
                    <a:lstStyle/>
                    <a:p>
                      <a:pPr algn="ctr" marL="274320">
                        <a:lnSpc>
                          <a:spcPts val="3665"/>
                        </a:lnSpc>
                      </a:pPr>
                      <a:r>
                        <a:rPr dirty="0" baseline="-16666" sz="6000" spc="-37">
                          <a:latin typeface="Arial Black"/>
                          <a:cs typeface="Arial Black"/>
                        </a:rPr>
                        <a:t>1</a:t>
                      </a:r>
                      <a:r>
                        <a:rPr dirty="0" sz="2650" spc="-25">
                          <a:latin typeface="Arial Black"/>
                          <a:cs typeface="Arial Black"/>
                        </a:rPr>
                        <a:t>st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 marL="27368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4000" spc="-2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12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50">
                          <a:latin typeface="Arial Black"/>
                          <a:cs typeface="Arial Black"/>
                        </a:rPr>
                        <a:t>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367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1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946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274955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dirty="0" sz="3200" spc="-25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algn="ctr" marL="2768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67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95910" marR="79375" indent="95885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Certificate </a:t>
                      </a:r>
                      <a:r>
                        <a:rPr dirty="0" sz="2800">
                          <a:latin typeface="Arial Black"/>
                          <a:cs typeface="Arial Black"/>
                        </a:rPr>
                        <a:t>(44</a:t>
                      </a:r>
                      <a:r>
                        <a:rPr dirty="0" sz="2800" spc="-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20129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394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2800" spc="-20">
                          <a:latin typeface="Arial Black"/>
                          <a:cs typeface="Arial Black"/>
                        </a:rPr>
                        <a:t>Semester-</a:t>
                      </a:r>
                      <a:r>
                        <a:rPr dirty="0" sz="2800" spc="-25">
                          <a:latin typeface="Arial Black"/>
                          <a:cs typeface="Arial Black"/>
                        </a:rPr>
                        <a:t>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367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76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1295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39445">
                <a:tc rowSpan="2">
                  <a:txBody>
                    <a:bodyPr/>
                    <a:lstStyle/>
                    <a:p>
                      <a:pPr algn="ctr">
                        <a:lnSpc>
                          <a:spcPts val="4670"/>
                        </a:lnSpc>
                      </a:pPr>
                      <a:r>
                        <a:rPr dirty="0" baseline="-16666" sz="6000" spc="-37">
                          <a:latin typeface="Arial Black"/>
                          <a:cs typeface="Arial Black"/>
                        </a:rPr>
                        <a:t>2</a:t>
                      </a:r>
                      <a:r>
                        <a:rPr dirty="0" sz="2650" spc="-25">
                          <a:latin typeface="Arial Black"/>
                          <a:cs typeface="Arial Black"/>
                        </a:rPr>
                        <a:t>nd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4000" spc="-2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2800" spc="-20">
                          <a:latin typeface="Arial Black"/>
                          <a:cs typeface="Arial Black"/>
                        </a:rPr>
                        <a:t>Semester-</a:t>
                      </a:r>
                      <a:r>
                        <a:rPr dirty="0" sz="2800" spc="-25">
                          <a:latin typeface="Arial Black"/>
                          <a:cs typeface="Arial Black"/>
                        </a:rPr>
                        <a:t>III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0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274955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dirty="0" sz="2800" spc="-25">
                          <a:latin typeface="Arial Black"/>
                          <a:cs typeface="Arial Black"/>
                        </a:rPr>
                        <a:t>40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algn="ctr" marL="276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2451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95910" marR="79375" indent="347345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Diploma </a:t>
                      </a:r>
                      <a:r>
                        <a:rPr dirty="0" sz="2800">
                          <a:latin typeface="Arial Black"/>
                          <a:cs typeface="Arial Black"/>
                        </a:rPr>
                        <a:t>(84</a:t>
                      </a:r>
                      <a:r>
                        <a:rPr dirty="0" sz="2800" spc="-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24511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</a:tr>
              <a:tr h="7467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12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25">
                          <a:latin typeface="Arial Black"/>
                          <a:cs typeface="Arial Black"/>
                        </a:rPr>
                        <a:t>IV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3670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1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390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451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4511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</a:tr>
              <a:tr h="639445">
                <a:tc rowSpan="2">
                  <a:txBody>
                    <a:bodyPr/>
                    <a:lstStyle/>
                    <a:p>
                      <a:pPr algn="ctr" marL="10160">
                        <a:lnSpc>
                          <a:spcPts val="3590"/>
                        </a:lnSpc>
                      </a:pPr>
                      <a:r>
                        <a:rPr dirty="0" baseline="-16666" sz="6000" spc="30">
                          <a:latin typeface="Arial Black"/>
                          <a:cs typeface="Arial Black"/>
                        </a:rPr>
                        <a:t>3</a:t>
                      </a:r>
                      <a:r>
                        <a:rPr dirty="0" sz="2650" spc="20">
                          <a:latin typeface="Arial Black"/>
                          <a:cs typeface="Arial Black"/>
                        </a:rPr>
                        <a:t>rd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4000" spc="-2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13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50">
                          <a:latin typeface="Arial Black"/>
                          <a:cs typeface="Arial Black"/>
                        </a:rPr>
                        <a:t>V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208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dirty="0" sz="3200" spc="-25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58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dirty="0" sz="3600" spc="-10">
                          <a:latin typeface="Arial Black"/>
                          <a:cs typeface="Arial Black"/>
                        </a:rPr>
                        <a:t>Degree</a:t>
                      </a:r>
                      <a:endParaRPr sz="3600">
                        <a:latin typeface="Arial Black"/>
                        <a:cs typeface="Arial Black"/>
                      </a:endParaRPr>
                    </a:p>
                    <a:p>
                      <a:pPr marL="3536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2400">
                          <a:latin typeface="Arial Black"/>
                          <a:cs typeface="Arial Black"/>
                        </a:rPr>
                        <a:t>(120</a:t>
                      </a:r>
                      <a:r>
                        <a:rPr dirty="0" sz="2400" spc="-65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400" spc="-10">
                          <a:latin typeface="Arial Black"/>
                          <a:cs typeface="Arial Black"/>
                        </a:rPr>
                        <a:t>Credits)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B="0" marT="1549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</a:tr>
              <a:tr h="6394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716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7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25">
                          <a:latin typeface="Arial Black"/>
                          <a:cs typeface="Arial Black"/>
                        </a:rPr>
                        <a:t>VI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3670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857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81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494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</a:tr>
              <a:tr h="537210">
                <a:tc rowSpan="2">
                  <a:txBody>
                    <a:bodyPr/>
                    <a:lstStyle/>
                    <a:p>
                      <a:pPr algn="ctr" marL="1270">
                        <a:lnSpc>
                          <a:spcPts val="3954"/>
                        </a:lnSpc>
                      </a:pPr>
                      <a:r>
                        <a:rPr dirty="0" baseline="-16666" sz="6000" spc="-37">
                          <a:latin typeface="Arial Black"/>
                          <a:cs typeface="Arial Black"/>
                        </a:rPr>
                        <a:t>4</a:t>
                      </a:r>
                      <a:r>
                        <a:rPr dirty="0" sz="2650" spc="-25">
                          <a:latin typeface="Arial Black"/>
                          <a:cs typeface="Arial Black"/>
                        </a:rPr>
                        <a:t>th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sz="4000" spc="-2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07314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13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25">
                          <a:latin typeface="Arial Black"/>
                          <a:cs typeface="Arial Black"/>
                        </a:rPr>
                        <a:t>VII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7272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34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dirty="0" sz="3200" spc="-25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2044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marL="207010">
                        <a:lnSpc>
                          <a:spcPts val="2065"/>
                        </a:lnSpc>
                        <a:tabLst>
                          <a:tab pos="1252220" algn="l"/>
                        </a:tabLst>
                      </a:pPr>
                      <a:r>
                        <a:rPr dirty="0" sz="1800" spc="-10">
                          <a:latin typeface="Arial Black"/>
                          <a:cs typeface="Arial Black"/>
                        </a:rPr>
                        <a:t>Honors</a:t>
                      </a:r>
                      <a:r>
                        <a:rPr dirty="0" sz="1800">
                          <a:latin typeface="Arial Black"/>
                          <a:cs typeface="Arial Black"/>
                        </a:rPr>
                        <a:t>	</a:t>
                      </a:r>
                      <a:r>
                        <a:rPr dirty="0" sz="1800" spc="-20">
                          <a:latin typeface="Arial Black"/>
                          <a:cs typeface="Arial Black"/>
                        </a:rPr>
                        <a:t>(160</a:t>
                      </a:r>
                      <a:endParaRPr sz="1800">
                        <a:latin typeface="Arial Black"/>
                        <a:cs typeface="Arial Black"/>
                      </a:endParaRPr>
                    </a:p>
                    <a:p>
                      <a:pPr algn="ctr" marL="623570" marR="408940" indent="6921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Arial Black"/>
                          <a:cs typeface="Arial Black"/>
                        </a:rPr>
                        <a:t>Credits)</a:t>
                      </a:r>
                      <a:r>
                        <a:rPr dirty="0" sz="1800" spc="-7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800" spc="-25">
                          <a:latin typeface="Arial Black"/>
                          <a:cs typeface="Arial Black"/>
                        </a:rPr>
                        <a:t>or </a:t>
                      </a:r>
                      <a:r>
                        <a:rPr dirty="0" sz="1800">
                          <a:latin typeface="Arial Black"/>
                          <a:cs typeface="Arial Black"/>
                        </a:rPr>
                        <a:t>Honors</a:t>
                      </a:r>
                      <a:r>
                        <a:rPr dirty="0" sz="1800" spc="1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800" spc="-20">
                          <a:latin typeface="Arial Black"/>
                          <a:cs typeface="Arial Black"/>
                        </a:rPr>
                        <a:t>with </a:t>
                      </a:r>
                      <a:r>
                        <a:rPr dirty="0" sz="1800" spc="-10">
                          <a:latin typeface="Arial Black"/>
                          <a:cs typeface="Arial Black"/>
                        </a:rPr>
                        <a:t>Research </a:t>
                      </a:r>
                      <a:r>
                        <a:rPr dirty="0" sz="1800">
                          <a:latin typeface="Arial Black"/>
                          <a:cs typeface="Arial Black"/>
                        </a:rPr>
                        <a:t>(164</a:t>
                      </a:r>
                      <a:r>
                        <a:rPr dirty="0" sz="1800" spc="-4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800" spc="-10">
                          <a:latin typeface="Arial Black"/>
                          <a:cs typeface="Arial Black"/>
                        </a:rPr>
                        <a:t>Credits)</a:t>
                      </a:r>
                      <a:endParaRPr sz="1800">
                        <a:latin typeface="Arial Black"/>
                        <a:cs typeface="Arial Black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</a:tr>
              <a:tr h="83375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dirty="0" sz="2800" spc="-7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-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VIII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82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3670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dirty="0" sz="280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dirty="0" sz="2800" spc="-2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2800" spc="-1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B="0" marT="1828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44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6350" y="28562"/>
            <a:ext cx="12204700" cy="1182370"/>
            <a:chOff x="-6350" y="28562"/>
            <a:chExt cx="12204700" cy="1182370"/>
          </a:xfrm>
        </p:grpSpPr>
        <p:sp>
          <p:nvSpPr>
            <p:cNvPr id="3" name="object 3" descr=""/>
            <p:cNvSpPr/>
            <p:nvPr/>
          </p:nvSpPr>
          <p:spPr>
            <a:xfrm>
              <a:off x="0" y="34912"/>
              <a:ext cx="12192000" cy="680085"/>
            </a:xfrm>
            <a:custGeom>
              <a:avLst/>
              <a:gdLst/>
              <a:ahLst/>
              <a:cxnLst/>
              <a:rect l="l" t="t" r="r" b="b"/>
              <a:pathLst>
                <a:path w="12192000" h="680085">
                  <a:moveTo>
                    <a:pt x="0" y="679462"/>
                  </a:moveTo>
                  <a:lnTo>
                    <a:pt x="12192000" y="67946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794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34912"/>
              <a:ext cx="12192000" cy="1169670"/>
            </a:xfrm>
            <a:custGeom>
              <a:avLst/>
              <a:gdLst/>
              <a:ahLst/>
              <a:cxnLst/>
              <a:rect l="l" t="t" r="r" b="b"/>
              <a:pathLst>
                <a:path w="12192000" h="1169670">
                  <a:moveTo>
                    <a:pt x="0" y="1169555"/>
                  </a:moveTo>
                  <a:lnTo>
                    <a:pt x="12192000" y="11695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69555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72490" y="40640"/>
            <a:ext cx="108369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400" b="0">
                <a:latin typeface="Arial Black"/>
                <a:cs typeface="Arial Black"/>
              </a:rPr>
              <a:t>CCFUP:</a:t>
            </a:r>
            <a:r>
              <a:rPr dirty="0" sz="3400" spc="215" b="0">
                <a:latin typeface="Arial Black"/>
                <a:cs typeface="Arial Black"/>
              </a:rPr>
              <a:t> </a:t>
            </a:r>
            <a:r>
              <a:rPr dirty="0"/>
              <a:t>M</a:t>
            </a:r>
            <a:r>
              <a:rPr dirty="0" cap="small"/>
              <a:t>ultidisciplinary</a:t>
            </a:r>
            <a:r>
              <a:rPr dirty="0" spc="90"/>
              <a:t> </a:t>
            </a:r>
            <a:r>
              <a:rPr dirty="0" spc="215"/>
              <a:t>C</a:t>
            </a:r>
            <a:r>
              <a:rPr dirty="0" cap="small" spc="215"/>
              <a:t>ourse</a:t>
            </a:r>
            <a:r>
              <a:rPr dirty="0" spc="100"/>
              <a:t> </a:t>
            </a:r>
            <a:r>
              <a:rPr dirty="0" cap="small" spc="204"/>
              <a:t>of</a:t>
            </a:r>
            <a:r>
              <a:rPr dirty="0" spc="110"/>
              <a:t> </a:t>
            </a:r>
            <a:r>
              <a:rPr dirty="0" spc="90"/>
              <a:t>S</a:t>
            </a:r>
            <a:r>
              <a:rPr dirty="0" cap="small" spc="90"/>
              <a:t>tudy</a:t>
            </a:r>
            <a:endParaRPr sz="3400">
              <a:latin typeface="Arial Black"/>
              <a:cs typeface="Arial Black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0"/>
            <a:ext cx="12192000" cy="1238250"/>
            <a:chOff x="0" y="0"/>
            <a:chExt cx="12192000" cy="123825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3672" y="0"/>
              <a:ext cx="2439924" cy="630936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0" y="714375"/>
              <a:ext cx="12192000" cy="523875"/>
            </a:xfrm>
            <a:custGeom>
              <a:avLst/>
              <a:gdLst/>
              <a:ahLst/>
              <a:cxnLst/>
              <a:rect l="l" t="t" r="r" b="b"/>
              <a:pathLst>
                <a:path w="12192000" h="523875">
                  <a:moveTo>
                    <a:pt x="12192000" y="0"/>
                  </a:moveTo>
                  <a:lnTo>
                    <a:pt x="0" y="0"/>
                  </a:lnTo>
                  <a:lnTo>
                    <a:pt x="0" y="523875"/>
                  </a:lnTo>
                  <a:lnTo>
                    <a:pt x="12192000" y="52387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04773" y="729234"/>
            <a:ext cx="105841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120" b="1">
                <a:solidFill>
                  <a:srgbClr val="C00000"/>
                </a:solidFill>
                <a:latin typeface="Georgia"/>
                <a:cs typeface="Georgia"/>
              </a:rPr>
              <a:t>C</a:t>
            </a:r>
            <a:r>
              <a:rPr dirty="0" cap="small" sz="2800" spc="120" b="1">
                <a:solidFill>
                  <a:srgbClr val="C00000"/>
                </a:solidFill>
                <a:latin typeface="Georgia"/>
                <a:cs typeface="Georgia"/>
              </a:rPr>
              <a:t>hoice</a:t>
            </a:r>
            <a:r>
              <a:rPr dirty="0" sz="2800" spc="-25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800" spc="175" b="1">
                <a:solidFill>
                  <a:srgbClr val="C00000"/>
                </a:solidFill>
                <a:latin typeface="Georgia"/>
                <a:cs typeface="Georgia"/>
              </a:rPr>
              <a:t>B</a:t>
            </a:r>
            <a:r>
              <a:rPr dirty="0" cap="small" sz="2800" spc="175" b="1">
                <a:solidFill>
                  <a:srgbClr val="C00000"/>
                </a:solidFill>
                <a:latin typeface="Georgia"/>
                <a:cs typeface="Georgia"/>
              </a:rPr>
              <a:t>ased</a:t>
            </a:r>
            <a:r>
              <a:rPr dirty="0" sz="280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800" spc="95" b="1">
                <a:solidFill>
                  <a:srgbClr val="C00000"/>
                </a:solidFill>
                <a:latin typeface="Georgia"/>
                <a:cs typeface="Georgia"/>
              </a:rPr>
              <a:t>C</a:t>
            </a:r>
            <a:r>
              <a:rPr dirty="0" cap="small" sz="2800" spc="95" b="1">
                <a:solidFill>
                  <a:srgbClr val="C00000"/>
                </a:solidFill>
                <a:latin typeface="Georgia"/>
                <a:cs typeface="Georgia"/>
              </a:rPr>
              <a:t>redit</a:t>
            </a:r>
            <a:r>
              <a:rPr dirty="0" sz="2800" spc="-1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800" spc="105" b="1">
                <a:solidFill>
                  <a:srgbClr val="C00000"/>
                </a:solidFill>
                <a:latin typeface="Georgia"/>
                <a:cs typeface="Georgia"/>
              </a:rPr>
              <a:t>S</a:t>
            </a:r>
            <a:r>
              <a:rPr dirty="0" cap="small" sz="2800" spc="105" b="1">
                <a:solidFill>
                  <a:srgbClr val="C00000"/>
                </a:solidFill>
                <a:latin typeface="Georgia"/>
                <a:cs typeface="Georgia"/>
              </a:rPr>
              <a:t>ystem</a:t>
            </a:r>
            <a:r>
              <a:rPr dirty="0" sz="2800" spc="-1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800" spc="60" b="1">
                <a:solidFill>
                  <a:srgbClr val="C00000"/>
                </a:solidFill>
                <a:latin typeface="Georgia"/>
                <a:cs typeface="Georgia"/>
              </a:rPr>
              <a:t>(CBCS)</a:t>
            </a:r>
            <a:r>
              <a:rPr dirty="0" sz="2800" spc="-25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cap="small" sz="2800" spc="120" b="1">
                <a:solidFill>
                  <a:srgbClr val="C00000"/>
                </a:solidFill>
                <a:latin typeface="Georgia"/>
                <a:cs typeface="Georgia"/>
              </a:rPr>
              <a:t>under</a:t>
            </a:r>
            <a:r>
              <a:rPr dirty="0" sz="2800" b="1">
                <a:solidFill>
                  <a:srgbClr val="C00000"/>
                </a:solidFill>
                <a:latin typeface="Georgia"/>
                <a:cs typeface="Georgia"/>
              </a:rPr>
              <a:t> NEP-</a:t>
            </a:r>
            <a:r>
              <a:rPr dirty="0" sz="2800" spc="-10" b="1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dirty="0" sz="2800" spc="110" b="1">
                <a:solidFill>
                  <a:srgbClr val="C00000"/>
                </a:solidFill>
                <a:latin typeface="Georgia"/>
                <a:cs typeface="Georgia"/>
              </a:rPr>
              <a:t>2020</a:t>
            </a:r>
            <a:endParaRPr sz="2800">
              <a:latin typeface="Georgia"/>
              <a:cs typeface="Georgia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-6350" y="1252600"/>
            <a:ext cx="12204700" cy="5426075"/>
            <a:chOff x="-6350" y="1252600"/>
            <a:chExt cx="12204700" cy="5426075"/>
          </a:xfrm>
        </p:grpSpPr>
        <p:sp>
          <p:nvSpPr>
            <p:cNvPr id="11" name="object 11" descr=""/>
            <p:cNvSpPr/>
            <p:nvPr/>
          </p:nvSpPr>
          <p:spPr>
            <a:xfrm>
              <a:off x="0" y="1258849"/>
              <a:ext cx="12192000" cy="480059"/>
            </a:xfrm>
            <a:custGeom>
              <a:avLst/>
              <a:gdLst/>
              <a:ahLst/>
              <a:cxnLst/>
              <a:rect l="l" t="t" r="r" b="b"/>
              <a:pathLst>
                <a:path w="12192000" h="480060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479907"/>
                  </a:lnTo>
                  <a:lnTo>
                    <a:pt x="9743567" y="479907"/>
                  </a:lnTo>
                  <a:lnTo>
                    <a:pt x="12192000" y="47990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1738807"/>
              <a:ext cx="12192000" cy="1859280"/>
            </a:xfrm>
            <a:custGeom>
              <a:avLst/>
              <a:gdLst/>
              <a:ahLst/>
              <a:cxnLst/>
              <a:rect l="l" t="t" r="r" b="b"/>
              <a:pathLst>
                <a:path w="12192000" h="1859279">
                  <a:moveTo>
                    <a:pt x="12192000" y="639953"/>
                  </a:moveTo>
                  <a:lnTo>
                    <a:pt x="9743567" y="639953"/>
                  </a:lnTo>
                  <a:lnTo>
                    <a:pt x="0" y="639953"/>
                  </a:lnTo>
                  <a:lnTo>
                    <a:pt x="0" y="1279817"/>
                  </a:lnTo>
                  <a:lnTo>
                    <a:pt x="0" y="1858848"/>
                  </a:lnTo>
                  <a:lnTo>
                    <a:pt x="9743567" y="1858848"/>
                  </a:lnTo>
                  <a:lnTo>
                    <a:pt x="12192000" y="1858848"/>
                  </a:lnTo>
                  <a:lnTo>
                    <a:pt x="12192000" y="1279855"/>
                  </a:lnTo>
                  <a:lnTo>
                    <a:pt x="12192000" y="639953"/>
                  </a:lnTo>
                  <a:close/>
                </a:path>
                <a:path w="12192000" h="1859279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639902"/>
                  </a:lnTo>
                  <a:lnTo>
                    <a:pt x="9743567" y="639902"/>
                  </a:lnTo>
                  <a:lnTo>
                    <a:pt x="12192000" y="63990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6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0" y="3597579"/>
              <a:ext cx="12192000" cy="1873885"/>
            </a:xfrm>
            <a:custGeom>
              <a:avLst/>
              <a:gdLst/>
              <a:ahLst/>
              <a:cxnLst/>
              <a:rect l="l" t="t" r="r" b="b"/>
              <a:pathLst>
                <a:path w="12192000" h="1873885">
                  <a:moveTo>
                    <a:pt x="12192000" y="639965"/>
                  </a:moveTo>
                  <a:lnTo>
                    <a:pt x="9743567" y="639965"/>
                  </a:lnTo>
                  <a:lnTo>
                    <a:pt x="0" y="639965"/>
                  </a:lnTo>
                  <a:lnTo>
                    <a:pt x="0" y="1279855"/>
                  </a:lnTo>
                  <a:lnTo>
                    <a:pt x="0" y="1873834"/>
                  </a:lnTo>
                  <a:lnTo>
                    <a:pt x="9743567" y="1873834"/>
                  </a:lnTo>
                  <a:lnTo>
                    <a:pt x="12192000" y="1873834"/>
                  </a:lnTo>
                  <a:lnTo>
                    <a:pt x="12192000" y="1279855"/>
                  </a:lnTo>
                  <a:lnTo>
                    <a:pt x="12192000" y="639965"/>
                  </a:lnTo>
                  <a:close/>
                </a:path>
                <a:path w="12192000" h="1873885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639902"/>
                  </a:lnTo>
                  <a:lnTo>
                    <a:pt x="9743567" y="639902"/>
                  </a:lnTo>
                  <a:lnTo>
                    <a:pt x="12192000" y="63990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0" y="5471426"/>
              <a:ext cx="12192000" cy="1200785"/>
            </a:xfrm>
            <a:custGeom>
              <a:avLst/>
              <a:gdLst/>
              <a:ahLst/>
              <a:cxnLst/>
              <a:rect l="l" t="t" r="r" b="b"/>
              <a:pathLst>
                <a:path w="12192000" h="1200784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560806"/>
                  </a:lnTo>
                  <a:lnTo>
                    <a:pt x="0" y="1200708"/>
                  </a:lnTo>
                  <a:lnTo>
                    <a:pt x="9743567" y="1200708"/>
                  </a:lnTo>
                  <a:lnTo>
                    <a:pt x="12192000" y="1200708"/>
                  </a:lnTo>
                  <a:lnTo>
                    <a:pt x="12192000" y="5608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F55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743567" y="1252600"/>
              <a:ext cx="0" cy="5426075"/>
            </a:xfrm>
            <a:custGeom>
              <a:avLst/>
              <a:gdLst/>
              <a:ahLst/>
              <a:cxnLst/>
              <a:rect l="l" t="t" r="r" b="b"/>
              <a:pathLst>
                <a:path w="0" h="5426075">
                  <a:moveTo>
                    <a:pt x="0" y="0"/>
                  </a:moveTo>
                  <a:lnTo>
                    <a:pt x="0" y="542588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0" y="1732406"/>
              <a:ext cx="12192000" cy="4306570"/>
            </a:xfrm>
            <a:custGeom>
              <a:avLst/>
              <a:gdLst/>
              <a:ahLst/>
              <a:cxnLst/>
              <a:rect l="l" t="t" r="r" b="b"/>
              <a:pathLst>
                <a:path w="12192000" h="4306570">
                  <a:moveTo>
                    <a:pt x="12192000" y="4293501"/>
                  </a:moveTo>
                  <a:lnTo>
                    <a:pt x="0" y="4293501"/>
                  </a:lnTo>
                  <a:lnTo>
                    <a:pt x="0" y="4306201"/>
                  </a:lnTo>
                  <a:lnTo>
                    <a:pt x="12192000" y="4306201"/>
                  </a:lnTo>
                  <a:lnTo>
                    <a:pt x="12192000" y="4293501"/>
                  </a:lnTo>
                  <a:close/>
                </a:path>
                <a:path w="12192000" h="4306570">
                  <a:moveTo>
                    <a:pt x="12192000" y="3732657"/>
                  </a:moveTo>
                  <a:lnTo>
                    <a:pt x="0" y="3732657"/>
                  </a:lnTo>
                  <a:lnTo>
                    <a:pt x="0" y="3745357"/>
                  </a:lnTo>
                  <a:lnTo>
                    <a:pt x="12192000" y="3745357"/>
                  </a:lnTo>
                  <a:lnTo>
                    <a:pt x="12192000" y="3732657"/>
                  </a:lnTo>
                  <a:close/>
                </a:path>
                <a:path w="12192000" h="4306570">
                  <a:moveTo>
                    <a:pt x="12192000" y="3138678"/>
                  </a:moveTo>
                  <a:lnTo>
                    <a:pt x="0" y="3138678"/>
                  </a:lnTo>
                  <a:lnTo>
                    <a:pt x="0" y="3151378"/>
                  </a:lnTo>
                  <a:lnTo>
                    <a:pt x="12192000" y="3151378"/>
                  </a:lnTo>
                  <a:lnTo>
                    <a:pt x="12192000" y="3138678"/>
                  </a:lnTo>
                  <a:close/>
                </a:path>
                <a:path w="12192000" h="4306570">
                  <a:moveTo>
                    <a:pt x="12192000" y="2498725"/>
                  </a:moveTo>
                  <a:lnTo>
                    <a:pt x="0" y="2498725"/>
                  </a:lnTo>
                  <a:lnTo>
                    <a:pt x="0" y="2511425"/>
                  </a:lnTo>
                  <a:lnTo>
                    <a:pt x="12192000" y="2511425"/>
                  </a:lnTo>
                  <a:lnTo>
                    <a:pt x="12192000" y="2498725"/>
                  </a:lnTo>
                  <a:close/>
                </a:path>
                <a:path w="12192000" h="4306570">
                  <a:moveTo>
                    <a:pt x="12192000" y="1858899"/>
                  </a:moveTo>
                  <a:lnTo>
                    <a:pt x="0" y="1858899"/>
                  </a:lnTo>
                  <a:lnTo>
                    <a:pt x="0" y="1871599"/>
                  </a:lnTo>
                  <a:lnTo>
                    <a:pt x="12192000" y="1871599"/>
                  </a:lnTo>
                  <a:lnTo>
                    <a:pt x="12192000" y="1858899"/>
                  </a:lnTo>
                  <a:close/>
                </a:path>
                <a:path w="12192000" h="4306570">
                  <a:moveTo>
                    <a:pt x="12192000" y="1279906"/>
                  </a:moveTo>
                  <a:lnTo>
                    <a:pt x="0" y="1279906"/>
                  </a:lnTo>
                  <a:lnTo>
                    <a:pt x="0" y="1292606"/>
                  </a:lnTo>
                  <a:lnTo>
                    <a:pt x="12192000" y="1292606"/>
                  </a:lnTo>
                  <a:lnTo>
                    <a:pt x="12192000" y="1279906"/>
                  </a:lnTo>
                  <a:close/>
                </a:path>
                <a:path w="12192000" h="4306570">
                  <a:moveTo>
                    <a:pt x="12192000" y="639953"/>
                  </a:moveTo>
                  <a:lnTo>
                    <a:pt x="0" y="639953"/>
                  </a:lnTo>
                  <a:lnTo>
                    <a:pt x="0" y="652653"/>
                  </a:lnTo>
                  <a:lnTo>
                    <a:pt x="12192000" y="652653"/>
                  </a:lnTo>
                  <a:lnTo>
                    <a:pt x="12192000" y="639953"/>
                  </a:lnTo>
                  <a:close/>
                </a:path>
                <a:path w="12192000" h="4306570">
                  <a:moveTo>
                    <a:pt x="121920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0" y="1252600"/>
              <a:ext cx="12192000" cy="5426075"/>
            </a:xfrm>
            <a:custGeom>
              <a:avLst/>
              <a:gdLst/>
              <a:ahLst/>
              <a:cxnLst/>
              <a:rect l="l" t="t" r="r" b="b"/>
              <a:pathLst>
                <a:path w="12192000" h="5426075">
                  <a:moveTo>
                    <a:pt x="0" y="0"/>
                  </a:moveTo>
                  <a:lnTo>
                    <a:pt x="0" y="5425884"/>
                  </a:lnTo>
                </a:path>
                <a:path w="12192000" h="5426075">
                  <a:moveTo>
                    <a:pt x="12192000" y="0"/>
                  </a:moveTo>
                  <a:lnTo>
                    <a:pt x="12192000" y="542588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0" y="1252600"/>
              <a:ext cx="12192000" cy="5426075"/>
            </a:xfrm>
            <a:custGeom>
              <a:avLst/>
              <a:gdLst/>
              <a:ahLst/>
              <a:cxnLst/>
              <a:rect l="l" t="t" r="r" b="b"/>
              <a:pathLst>
                <a:path w="12192000" h="5426075">
                  <a:moveTo>
                    <a:pt x="12192000" y="5413184"/>
                  </a:moveTo>
                  <a:lnTo>
                    <a:pt x="0" y="5413184"/>
                  </a:lnTo>
                  <a:lnTo>
                    <a:pt x="0" y="5425884"/>
                  </a:lnTo>
                  <a:lnTo>
                    <a:pt x="12192000" y="5425884"/>
                  </a:lnTo>
                  <a:lnTo>
                    <a:pt x="12192000" y="5413184"/>
                  </a:lnTo>
                  <a:close/>
                </a:path>
                <a:path w="12192000" h="5426075">
                  <a:moveTo>
                    <a:pt x="121920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10188702" y="1255521"/>
            <a:ext cx="176593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 Black"/>
                <a:cs typeface="Arial Black"/>
              </a:rPr>
              <a:t>Course</a:t>
            </a:r>
            <a:r>
              <a:rPr dirty="0" sz="2000" spc="-10">
                <a:latin typeface="Arial Black"/>
                <a:cs typeface="Arial Black"/>
              </a:rPr>
              <a:t> </a:t>
            </a:r>
            <a:r>
              <a:rPr dirty="0" sz="2000" spc="-20">
                <a:latin typeface="Arial Black"/>
                <a:cs typeface="Arial Black"/>
              </a:rPr>
              <a:t>code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5880" y="1169820"/>
            <a:ext cx="7525384" cy="1084580"/>
          </a:xfrm>
          <a:prstGeom prst="rect">
            <a:avLst/>
          </a:prstGeom>
        </p:spPr>
        <p:txBody>
          <a:bodyPr wrap="square" lIns="0" tIns="100330" rIns="0" bIns="0" rtlCol="0" vert="horz">
            <a:spAutoFit/>
          </a:bodyPr>
          <a:lstStyle/>
          <a:p>
            <a:pPr marL="2391410">
              <a:lnSpc>
                <a:spcPct val="100000"/>
              </a:lnSpc>
              <a:spcBef>
                <a:spcPts val="790"/>
              </a:spcBef>
              <a:tabLst>
                <a:tab pos="5394325" algn="l"/>
              </a:tabLst>
            </a:pPr>
            <a:r>
              <a:rPr dirty="0" sz="2400">
                <a:latin typeface="Arial Black"/>
                <a:cs typeface="Arial Black"/>
              </a:rPr>
              <a:t>Course</a:t>
            </a:r>
            <a:r>
              <a:rPr dirty="0" sz="2400" spc="25">
                <a:latin typeface="Arial Black"/>
                <a:cs typeface="Arial Black"/>
              </a:rPr>
              <a:t> </a:t>
            </a:r>
            <a:r>
              <a:rPr dirty="0" sz="2400" spc="-20">
                <a:latin typeface="Arial Black"/>
                <a:cs typeface="Arial Black"/>
              </a:rPr>
              <a:t>name</a:t>
            </a:r>
            <a:r>
              <a:rPr dirty="0" sz="2400">
                <a:latin typeface="Arial Black"/>
                <a:cs typeface="Arial Black"/>
              </a:rPr>
              <a:t>	(as</a:t>
            </a:r>
            <a:r>
              <a:rPr dirty="0" sz="2400" spc="-15">
                <a:latin typeface="Arial Black"/>
                <a:cs typeface="Arial Black"/>
              </a:rPr>
              <a:t> </a:t>
            </a:r>
            <a:r>
              <a:rPr dirty="0" sz="2400">
                <a:latin typeface="Arial Black"/>
                <a:cs typeface="Arial Black"/>
              </a:rPr>
              <a:t>per</a:t>
            </a:r>
            <a:r>
              <a:rPr dirty="0" sz="2400" spc="-15">
                <a:latin typeface="Arial Black"/>
                <a:cs typeface="Arial Black"/>
              </a:rPr>
              <a:t> </a:t>
            </a:r>
            <a:r>
              <a:rPr dirty="0" sz="2400" spc="-20">
                <a:latin typeface="Arial Black"/>
                <a:cs typeface="Arial Black"/>
              </a:rPr>
              <a:t>UGC)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3200" spc="150">
                <a:latin typeface="Arial MT"/>
                <a:cs typeface="Arial MT"/>
              </a:rPr>
              <a:t>1.Discipline</a:t>
            </a:r>
            <a:r>
              <a:rPr dirty="0" sz="3200" spc="-114">
                <a:latin typeface="Arial MT"/>
                <a:cs typeface="Arial MT"/>
              </a:rPr>
              <a:t> </a:t>
            </a:r>
            <a:r>
              <a:rPr dirty="0" sz="3200" spc="180">
                <a:latin typeface="Arial MT"/>
                <a:cs typeface="Arial MT"/>
              </a:rPr>
              <a:t>Specific</a:t>
            </a:r>
            <a:r>
              <a:rPr dirty="0" sz="3200" spc="-110">
                <a:latin typeface="Arial MT"/>
                <a:cs typeface="Arial MT"/>
              </a:rPr>
              <a:t> </a:t>
            </a:r>
            <a:r>
              <a:rPr dirty="0" sz="3200" spc="135">
                <a:latin typeface="Arial MT"/>
                <a:cs typeface="Arial MT"/>
              </a:rPr>
              <a:t>Course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 spc="85">
                <a:latin typeface="Arial MT"/>
                <a:cs typeface="Arial MT"/>
              </a:rPr>
              <a:t>(</a:t>
            </a:r>
            <a:r>
              <a:rPr dirty="0" sz="2800" spc="85">
                <a:latin typeface="Arial MT"/>
                <a:cs typeface="Arial MT"/>
              </a:rPr>
              <a:t>Core)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5880" y="2380233"/>
            <a:ext cx="57651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">
                <a:latin typeface="Arial MT"/>
                <a:cs typeface="Arial MT"/>
              </a:rPr>
              <a:t>2.</a:t>
            </a:r>
            <a:r>
              <a:rPr dirty="0" sz="2800" spc="-80">
                <a:latin typeface="Arial MT"/>
                <a:cs typeface="Arial MT"/>
              </a:rPr>
              <a:t> </a:t>
            </a:r>
            <a:r>
              <a:rPr dirty="0" sz="3200" spc="145">
                <a:latin typeface="Arial MT"/>
                <a:cs typeface="Arial MT"/>
              </a:rPr>
              <a:t>Discipline</a:t>
            </a:r>
            <a:r>
              <a:rPr dirty="0" sz="3200" spc="-110">
                <a:latin typeface="Arial MT"/>
                <a:cs typeface="Arial MT"/>
              </a:rPr>
              <a:t> </a:t>
            </a:r>
            <a:r>
              <a:rPr dirty="0" sz="3200" spc="175">
                <a:latin typeface="Arial MT"/>
                <a:cs typeface="Arial MT"/>
              </a:rPr>
              <a:t>Specific</a:t>
            </a:r>
            <a:r>
              <a:rPr dirty="0" sz="3200" spc="-110">
                <a:latin typeface="Arial MT"/>
                <a:cs typeface="Arial MT"/>
              </a:rPr>
              <a:t> </a:t>
            </a:r>
            <a:r>
              <a:rPr dirty="0" sz="3200" spc="130">
                <a:latin typeface="Arial MT"/>
                <a:cs typeface="Arial MT"/>
              </a:rPr>
              <a:t>Elective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0629138" y="1588768"/>
            <a:ext cx="953769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65" marR="5080" indent="-12700">
              <a:lnSpc>
                <a:spcPct val="131200"/>
              </a:lnSpc>
              <a:spcBef>
                <a:spcPts val="100"/>
              </a:spcBef>
            </a:pPr>
            <a:r>
              <a:rPr dirty="0" sz="3200" spc="-25">
                <a:latin typeface="Arial Black"/>
                <a:cs typeface="Arial Black"/>
              </a:rPr>
              <a:t>DSC DSE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55880" y="3020313"/>
            <a:ext cx="689610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">
                <a:latin typeface="Arial MT"/>
                <a:cs typeface="Arial MT"/>
              </a:rPr>
              <a:t>3.</a:t>
            </a:r>
            <a:r>
              <a:rPr dirty="0" sz="2800" spc="-80">
                <a:latin typeface="Arial MT"/>
                <a:cs typeface="Arial MT"/>
              </a:rPr>
              <a:t> </a:t>
            </a:r>
            <a:r>
              <a:rPr dirty="0" sz="3200" spc="170">
                <a:latin typeface="Arial MT"/>
                <a:cs typeface="Arial MT"/>
              </a:rPr>
              <a:t>Generic</a:t>
            </a:r>
            <a:r>
              <a:rPr dirty="0" sz="3200" spc="-90">
                <a:latin typeface="Arial MT"/>
                <a:cs typeface="Arial MT"/>
              </a:rPr>
              <a:t> </a:t>
            </a:r>
            <a:r>
              <a:rPr dirty="0" sz="3200" spc="140">
                <a:latin typeface="Arial MT"/>
                <a:cs typeface="Arial MT"/>
              </a:rPr>
              <a:t>Elective</a:t>
            </a:r>
            <a:r>
              <a:rPr dirty="0" sz="3200" spc="-105">
                <a:latin typeface="Arial MT"/>
                <a:cs typeface="Arial MT"/>
              </a:rPr>
              <a:t> </a:t>
            </a:r>
            <a:r>
              <a:rPr dirty="0" sz="3200" spc="114">
                <a:latin typeface="Arial MT"/>
                <a:cs typeface="Arial MT"/>
              </a:rPr>
              <a:t>(</a:t>
            </a:r>
            <a:r>
              <a:rPr dirty="0" sz="2800" spc="114">
                <a:latin typeface="Arial MT"/>
                <a:cs typeface="Arial MT"/>
              </a:rPr>
              <a:t>Multidisciplinary)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0776966" y="3020313"/>
            <a:ext cx="65786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25">
                <a:latin typeface="Arial Black"/>
                <a:cs typeface="Arial Black"/>
              </a:rPr>
              <a:t>GE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5880" y="3599510"/>
            <a:ext cx="602678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">
                <a:latin typeface="Arial MT"/>
                <a:cs typeface="Arial MT"/>
              </a:rPr>
              <a:t>4.</a:t>
            </a:r>
            <a:r>
              <a:rPr dirty="0" sz="2800" spc="-85">
                <a:latin typeface="Arial MT"/>
                <a:cs typeface="Arial MT"/>
              </a:rPr>
              <a:t> </a:t>
            </a:r>
            <a:r>
              <a:rPr dirty="0" sz="3200" spc="170">
                <a:latin typeface="Arial MT"/>
                <a:cs typeface="Arial MT"/>
              </a:rPr>
              <a:t>Ability</a:t>
            </a:r>
            <a:r>
              <a:rPr dirty="0" sz="3200" spc="-95">
                <a:latin typeface="Arial MT"/>
                <a:cs typeface="Arial MT"/>
              </a:rPr>
              <a:t> </a:t>
            </a:r>
            <a:r>
              <a:rPr dirty="0" sz="3200" spc="150">
                <a:latin typeface="Arial MT"/>
                <a:cs typeface="Arial MT"/>
              </a:rPr>
              <a:t>Enhancement</a:t>
            </a:r>
            <a:r>
              <a:rPr dirty="0" sz="3200" spc="-80">
                <a:latin typeface="Arial MT"/>
                <a:cs typeface="Arial MT"/>
              </a:rPr>
              <a:t> </a:t>
            </a:r>
            <a:r>
              <a:rPr dirty="0" sz="3200" spc="125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55880" y="4239514"/>
            <a:ext cx="561086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90">
                <a:latin typeface="Arial MT"/>
                <a:cs typeface="Arial MT"/>
              </a:rPr>
              <a:t>5.</a:t>
            </a:r>
            <a:r>
              <a:rPr dirty="0" sz="2800" spc="-80">
                <a:latin typeface="Arial MT"/>
                <a:cs typeface="Arial MT"/>
              </a:rPr>
              <a:t> </a:t>
            </a:r>
            <a:r>
              <a:rPr dirty="0" sz="3200" spc="114">
                <a:latin typeface="Arial MT"/>
                <a:cs typeface="Arial MT"/>
              </a:rPr>
              <a:t>Skill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 spc="140">
                <a:latin typeface="Arial MT"/>
                <a:cs typeface="Arial MT"/>
              </a:rPr>
              <a:t>Enhancement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 spc="125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0629138" y="3448048"/>
            <a:ext cx="953769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765" marR="5080" indent="-12700">
              <a:lnSpc>
                <a:spcPct val="131200"/>
              </a:lnSpc>
              <a:spcBef>
                <a:spcPts val="100"/>
              </a:spcBef>
            </a:pPr>
            <a:r>
              <a:rPr dirty="0" sz="3200" spc="-25">
                <a:latin typeface="Arial Black"/>
                <a:cs typeface="Arial Black"/>
              </a:rPr>
              <a:t>AEC SEC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5880" y="4879594"/>
            <a:ext cx="481520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90">
                <a:latin typeface="Arial MT"/>
                <a:cs typeface="Arial MT"/>
              </a:rPr>
              <a:t>6.</a:t>
            </a:r>
            <a:r>
              <a:rPr dirty="0" sz="2800" spc="-80">
                <a:latin typeface="Arial MT"/>
                <a:cs typeface="Arial MT"/>
              </a:rPr>
              <a:t> </a:t>
            </a:r>
            <a:r>
              <a:rPr dirty="0" sz="3200" spc="85">
                <a:latin typeface="Arial MT"/>
                <a:cs typeface="Arial MT"/>
              </a:rPr>
              <a:t>Value</a:t>
            </a:r>
            <a:r>
              <a:rPr dirty="0" sz="3200" spc="-90">
                <a:latin typeface="Arial MT"/>
                <a:cs typeface="Arial MT"/>
              </a:rPr>
              <a:t> </a:t>
            </a:r>
            <a:r>
              <a:rPr dirty="0" sz="3200" spc="170">
                <a:latin typeface="Arial MT"/>
                <a:cs typeface="Arial MT"/>
              </a:rPr>
              <a:t>Addition</a:t>
            </a:r>
            <a:r>
              <a:rPr dirty="0" sz="3200" spc="-85">
                <a:latin typeface="Arial MT"/>
                <a:cs typeface="Arial MT"/>
              </a:rPr>
              <a:t> </a:t>
            </a:r>
            <a:r>
              <a:rPr dirty="0" sz="3200" spc="125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0633709" y="4879594"/>
            <a:ext cx="94551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65">
                <a:latin typeface="Arial Black"/>
                <a:cs typeface="Arial Black"/>
              </a:rPr>
              <a:t>VAC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5880" y="5473700"/>
            <a:ext cx="5692140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">
                <a:latin typeface="Arial MT"/>
                <a:cs typeface="Arial MT"/>
              </a:rPr>
              <a:t>7.</a:t>
            </a:r>
            <a:r>
              <a:rPr dirty="0" sz="2800" spc="-75">
                <a:latin typeface="Arial MT"/>
                <a:cs typeface="Arial MT"/>
              </a:rPr>
              <a:t> </a:t>
            </a:r>
            <a:r>
              <a:rPr dirty="0" sz="3200" spc="160">
                <a:latin typeface="Arial MT"/>
                <a:cs typeface="Arial MT"/>
              </a:rPr>
              <a:t>Internship/</a:t>
            </a:r>
            <a:r>
              <a:rPr dirty="0" sz="3200" spc="-95">
                <a:latin typeface="Arial MT"/>
                <a:cs typeface="Arial MT"/>
              </a:rPr>
              <a:t> </a:t>
            </a:r>
            <a:r>
              <a:rPr dirty="0" sz="3200" spc="170">
                <a:latin typeface="Arial MT"/>
                <a:cs typeface="Arial MT"/>
              </a:rPr>
              <a:t>Apprenticeship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55880" y="6034836"/>
            <a:ext cx="9600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90">
                <a:latin typeface="Arial MT"/>
                <a:cs typeface="Arial MT"/>
              </a:rPr>
              <a:t>8.</a:t>
            </a:r>
            <a:r>
              <a:rPr dirty="0" sz="2800" spc="-80">
                <a:latin typeface="Arial MT"/>
                <a:cs typeface="Arial MT"/>
              </a:rPr>
              <a:t> </a:t>
            </a:r>
            <a:r>
              <a:rPr dirty="0" sz="3200" spc="120">
                <a:latin typeface="Arial MT"/>
                <a:cs typeface="Arial MT"/>
              </a:rPr>
              <a:t>Research</a:t>
            </a:r>
            <a:r>
              <a:rPr dirty="0" sz="3200" spc="-114">
                <a:latin typeface="Arial MT"/>
                <a:cs typeface="Arial MT"/>
              </a:rPr>
              <a:t> </a:t>
            </a:r>
            <a:r>
              <a:rPr dirty="0" sz="3200" spc="150">
                <a:latin typeface="Arial MT"/>
                <a:cs typeface="Arial MT"/>
              </a:rPr>
              <a:t>Methodology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>
                <a:latin typeface="Arial MT"/>
                <a:cs typeface="Arial MT"/>
              </a:rPr>
              <a:t>/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 spc="160">
                <a:latin typeface="Arial MT"/>
                <a:cs typeface="Arial MT"/>
              </a:rPr>
              <a:t>Project</a:t>
            </a:r>
            <a:r>
              <a:rPr dirty="0" sz="3200" spc="-95">
                <a:latin typeface="Arial MT"/>
                <a:cs typeface="Arial MT"/>
              </a:rPr>
              <a:t> </a:t>
            </a:r>
            <a:r>
              <a:rPr dirty="0" sz="3200" spc="275">
                <a:latin typeface="Arial MT"/>
                <a:cs typeface="Arial MT"/>
              </a:rPr>
              <a:t>&amp;</a:t>
            </a:r>
            <a:r>
              <a:rPr dirty="0" sz="3200" spc="-75">
                <a:latin typeface="Arial MT"/>
                <a:cs typeface="Arial MT"/>
              </a:rPr>
              <a:t> </a:t>
            </a:r>
            <a:r>
              <a:rPr dirty="0" sz="3200" spc="150">
                <a:latin typeface="Arial MT"/>
                <a:cs typeface="Arial MT"/>
              </a:rPr>
              <a:t>Dissertation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1042142" y="5275884"/>
            <a:ext cx="127000" cy="1147445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2400" spc="-50">
                <a:latin typeface="Arial Black"/>
                <a:cs typeface="Arial Black"/>
              </a:rPr>
              <a:t>-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400" spc="-50">
                <a:latin typeface="Arial Black"/>
                <a:cs typeface="Arial Black"/>
              </a:rPr>
              <a:t>-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3542538" y="11684"/>
            <a:ext cx="510222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215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600" spc="215" b="1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dirty="0" sz="3600" spc="-6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spc="9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cap="small" sz="3600" spc="90" b="1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6350" y="538226"/>
            <a:ext cx="12187936" cy="6314538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5457571" y="2733548"/>
            <a:ext cx="145161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Arial"/>
                <a:cs typeface="Arial"/>
              </a:rPr>
              <a:t>Course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062854" y="3157169"/>
            <a:ext cx="2243455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Arial"/>
                <a:cs typeface="Arial"/>
              </a:rPr>
              <a:t>Curriculum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529198" y="3995673"/>
            <a:ext cx="130556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 b="1">
                <a:latin typeface="Arial"/>
                <a:cs typeface="Arial"/>
              </a:rPr>
              <a:t>(CCF)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7794" y="771855"/>
            <a:ext cx="3470275" cy="137731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4585"/>
              </a:lnSpc>
              <a:spcBef>
                <a:spcPts val="95"/>
              </a:spcBef>
            </a:pPr>
            <a:r>
              <a:rPr dirty="0" sz="4000" spc="55">
                <a:solidFill>
                  <a:srgbClr val="000000"/>
                </a:solidFill>
                <a:latin typeface="Arial"/>
                <a:cs typeface="Arial"/>
              </a:rPr>
              <a:t>A.</a:t>
            </a:r>
            <a:r>
              <a:rPr dirty="0" sz="4000" spc="-13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3700" spc="-10">
                <a:solidFill>
                  <a:srgbClr val="000000"/>
                </a:solidFill>
                <a:latin typeface="Arial"/>
                <a:cs typeface="Arial"/>
              </a:rPr>
              <a:t>Introduction</a:t>
            </a:r>
            <a:endParaRPr sz="3700">
              <a:latin typeface="Arial"/>
              <a:cs typeface="Arial"/>
            </a:endParaRPr>
          </a:p>
          <a:p>
            <a:pPr marL="542925" marR="51435" indent="-489584">
              <a:lnSpc>
                <a:spcPts val="2920"/>
              </a:lnSpc>
              <a:spcBef>
                <a:spcPts val="250"/>
              </a:spcBef>
            </a:pPr>
            <a:r>
              <a:rPr dirty="0" sz="2800">
                <a:solidFill>
                  <a:srgbClr val="C00000"/>
                </a:solidFill>
                <a:latin typeface="Arial"/>
                <a:cs typeface="Arial"/>
              </a:rPr>
              <a:t>(Course</a:t>
            </a:r>
            <a:r>
              <a:rPr dirty="0" sz="2800" spc="1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C00000"/>
                </a:solidFill>
                <a:latin typeface="Arial"/>
                <a:cs typeface="Arial"/>
              </a:rPr>
              <a:t>type,</a:t>
            </a:r>
            <a:r>
              <a:rPr dirty="0" sz="2800" spc="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C00000"/>
                </a:solidFill>
                <a:latin typeface="Arial"/>
                <a:cs typeface="Arial"/>
              </a:rPr>
              <a:t>code, </a:t>
            </a:r>
            <a:r>
              <a:rPr dirty="0" sz="2800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r>
              <a:rPr dirty="0" sz="2800" spc="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80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dirty="0" sz="2800" spc="5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C00000"/>
                </a:solidFill>
                <a:latin typeface="Arial"/>
                <a:cs typeface="Arial"/>
              </a:rPr>
              <a:t>LOC)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865744" y="2985261"/>
            <a:ext cx="3905250" cy="1465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Arial"/>
                <a:cs typeface="Arial"/>
              </a:rPr>
              <a:t>B.</a:t>
            </a:r>
            <a:r>
              <a:rPr dirty="0" sz="3600" spc="-9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Course</a:t>
            </a:r>
            <a:r>
              <a:rPr dirty="0" sz="3200" spc="-80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Contents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2800" b="1">
                <a:solidFill>
                  <a:srgbClr val="C00000"/>
                </a:solidFill>
                <a:latin typeface="Arial"/>
                <a:cs typeface="Arial"/>
              </a:rPr>
              <a:t>(Unit</a:t>
            </a:r>
            <a:r>
              <a:rPr dirty="0" sz="2800" spc="-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C00000"/>
                </a:solidFill>
                <a:latin typeface="Arial"/>
                <a:cs typeface="Arial"/>
              </a:rPr>
              <a:t>wise</a:t>
            </a:r>
            <a:r>
              <a:rPr dirty="0" sz="2800" spc="3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C00000"/>
                </a:solidFill>
                <a:latin typeface="Arial"/>
                <a:cs typeface="Arial"/>
              </a:rPr>
              <a:t>with</a:t>
            </a:r>
            <a:r>
              <a:rPr dirty="0" sz="2800" spc="3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45" b="1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endParaRPr sz="2800">
              <a:latin typeface="Arial"/>
              <a:cs typeface="Arial"/>
            </a:endParaRPr>
          </a:p>
          <a:p>
            <a:pPr algn="ctr" marL="2540">
              <a:lnSpc>
                <a:spcPct val="100000"/>
              </a:lnSpc>
              <a:spcBef>
                <a:spcPts val="280"/>
              </a:spcBef>
            </a:pPr>
            <a:r>
              <a:rPr dirty="0" sz="2800" spc="-10" b="1">
                <a:solidFill>
                  <a:srgbClr val="C00000"/>
                </a:solidFill>
                <a:latin typeface="Arial"/>
                <a:cs typeface="Arial"/>
              </a:rPr>
              <a:t>distribution)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692397" y="5232603"/>
            <a:ext cx="4510405" cy="1370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522605" marR="5080" indent="-510540">
              <a:lnSpc>
                <a:spcPct val="100200"/>
              </a:lnSpc>
              <a:spcBef>
                <a:spcPts val="95"/>
              </a:spcBef>
            </a:pPr>
            <a:r>
              <a:rPr dirty="0" sz="3200" b="1">
                <a:latin typeface="Arial"/>
                <a:cs typeface="Arial"/>
              </a:rPr>
              <a:t>C.</a:t>
            </a:r>
            <a:r>
              <a:rPr dirty="0" sz="3200" spc="7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Learning</a:t>
            </a:r>
            <a:r>
              <a:rPr dirty="0" sz="3200" spc="65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Resources </a:t>
            </a:r>
            <a:r>
              <a:rPr dirty="0" sz="2800" spc="-20" b="1">
                <a:solidFill>
                  <a:srgbClr val="C00000"/>
                </a:solidFill>
                <a:latin typeface="Arial"/>
                <a:cs typeface="Arial"/>
              </a:rPr>
              <a:t>(Textbooks,</a:t>
            </a:r>
            <a:r>
              <a:rPr dirty="0" sz="2800" spc="-10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C00000"/>
                </a:solidFill>
                <a:latin typeface="Arial"/>
                <a:cs typeface="Arial"/>
              </a:rPr>
              <a:t>Reference books</a:t>
            </a:r>
            <a:r>
              <a:rPr dirty="0" sz="2800" spc="-11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80" b="1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dirty="0" sz="2800" spc="-6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50" b="1">
                <a:solidFill>
                  <a:srgbClr val="C00000"/>
                </a:solidFill>
                <a:latin typeface="Arial"/>
                <a:cs typeface="Arial"/>
              </a:rPr>
              <a:t>e-</a:t>
            </a:r>
            <a:r>
              <a:rPr dirty="0" sz="2800" spc="-4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b="1">
                <a:solidFill>
                  <a:srgbClr val="C00000"/>
                </a:solidFill>
                <a:latin typeface="Arial"/>
                <a:cs typeface="Arial"/>
              </a:rPr>
              <a:t>Resources</a:t>
            </a:r>
            <a:r>
              <a:rPr dirty="0" sz="2800" spc="-9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800" spc="-50" b="1">
                <a:solidFill>
                  <a:srgbClr val="C00000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8739" y="3153613"/>
            <a:ext cx="453517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Arial"/>
                <a:cs typeface="Arial"/>
              </a:rPr>
              <a:t>D.</a:t>
            </a:r>
            <a:r>
              <a:rPr dirty="0" sz="3600" spc="-9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Course</a:t>
            </a:r>
            <a:r>
              <a:rPr dirty="0" sz="3200" spc="10" b="1">
                <a:latin typeface="Arial"/>
                <a:cs typeface="Arial"/>
              </a:rPr>
              <a:t> </a:t>
            </a:r>
            <a:r>
              <a:rPr dirty="0" sz="3200" spc="-10" b="1"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53923" y="3708653"/>
            <a:ext cx="717359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922520" algn="l"/>
              </a:tabLst>
            </a:pP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(CIA</a:t>
            </a:r>
            <a:r>
              <a:rPr dirty="0" sz="2600" spc="-80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spc="90" b="1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dirty="0" sz="2600" spc="-2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C00000"/>
                </a:solidFill>
                <a:latin typeface="Arial"/>
                <a:cs typeface="Arial"/>
              </a:rPr>
              <a:t>ESE:</a:t>
            </a:r>
            <a:r>
              <a:rPr dirty="0" sz="2600" spc="-5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C00000"/>
                </a:solidFill>
                <a:latin typeface="Arial"/>
                <a:cs typeface="Arial"/>
              </a:rPr>
              <a:t>Marks</a:t>
            </a:r>
            <a:r>
              <a:rPr dirty="0" sz="2400" spc="-75" b="1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C00000"/>
                </a:solidFill>
                <a:latin typeface="Arial"/>
                <a:cs typeface="Arial"/>
              </a:rPr>
              <a:t>distribution)</a:t>
            </a:r>
            <a:r>
              <a:rPr dirty="0" sz="2400" b="1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dirty="0" baseline="17361" sz="4800" spc="-15" b="1">
                <a:latin typeface="Arial"/>
                <a:cs typeface="Arial"/>
              </a:rPr>
              <a:t>Framework</a:t>
            </a:r>
            <a:endParaRPr baseline="17361"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480" y="11684"/>
            <a:ext cx="82988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9860" algn="l"/>
              </a:tabLst>
            </a:pPr>
            <a:r>
              <a:rPr dirty="0" sz="2800"/>
              <a:t>CREDIT</a:t>
            </a:r>
            <a:r>
              <a:rPr dirty="0" sz="2800" spc="-15"/>
              <a:t> </a:t>
            </a:r>
            <a:r>
              <a:rPr dirty="0" sz="2800" spc="105"/>
              <a:t>BASED</a:t>
            </a:r>
            <a:r>
              <a:rPr dirty="0" sz="2800" spc="-5"/>
              <a:t> </a:t>
            </a:r>
            <a:r>
              <a:rPr dirty="0" spc="204"/>
              <a:t>C</a:t>
            </a:r>
            <a:r>
              <a:rPr dirty="0" cap="small" spc="204"/>
              <a:t>ourse</a:t>
            </a:r>
            <a:r>
              <a:rPr dirty="0"/>
              <a:t>	</a:t>
            </a:r>
            <a:r>
              <a:rPr dirty="0" spc="80"/>
              <a:t>C</a:t>
            </a:r>
            <a:r>
              <a:rPr dirty="0" cap="small" spc="80"/>
              <a:t>urriculum</a:t>
            </a:r>
            <a:endParaRPr sz="2800"/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0" y="593725"/>
          <a:ext cx="12268200" cy="615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3420"/>
                <a:gridCol w="10227945"/>
              </a:tblGrid>
              <a:tr h="2318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6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dirty="0" sz="3600" spc="50" b="1">
                          <a:latin typeface="Arial"/>
                          <a:cs typeface="Arial"/>
                        </a:rPr>
                        <a:t>Credit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3505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231140" indent="-192405">
                        <a:lnSpc>
                          <a:spcPct val="100000"/>
                        </a:lnSpc>
                        <a:spcBef>
                          <a:spcPts val="1355"/>
                        </a:spcBef>
                        <a:buSzPct val="96875"/>
                        <a:buFont typeface="Wingdings"/>
                        <a:buChar char=""/>
                        <a:tabLst>
                          <a:tab pos="231140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class</a:t>
                      </a:r>
                      <a:r>
                        <a:rPr dirty="0" sz="3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room</a:t>
                      </a:r>
                      <a:r>
                        <a:rPr dirty="0" sz="3200" spc="-30" b="1">
                          <a:latin typeface="Arial"/>
                          <a:cs typeface="Arial"/>
                        </a:rPr>
                        <a:t> Teaching-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Learning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9903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3000" spc="-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15</a:t>
                      </a:r>
                      <a:r>
                        <a:rPr dirty="0" sz="3000" spc="-3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(15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ct val="100000"/>
                        </a:lnSpc>
                        <a:spcBef>
                          <a:spcPts val="45"/>
                        </a:spcBef>
                        <a:buSzPct val="96875"/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Laboratory</a:t>
                      </a:r>
                      <a:r>
                        <a:rPr dirty="0" sz="3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3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3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Field</a:t>
                      </a:r>
                      <a:r>
                        <a:rPr dirty="0" sz="3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3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latin typeface="Arial"/>
                          <a:cs typeface="Arial"/>
                        </a:rPr>
                        <a:t>Learning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9903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3000" spc="-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3000" spc="-3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(30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2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B="0" marT="172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</a:tr>
              <a:tr h="3839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179705" marR="172720" indent="-1270">
                        <a:lnSpc>
                          <a:spcPct val="99300"/>
                        </a:lnSpc>
                        <a:spcBef>
                          <a:spcPts val="5"/>
                        </a:spcBef>
                      </a:pPr>
                      <a:r>
                        <a:rPr dirty="0" sz="3600" spc="-10" b="1">
                          <a:latin typeface="Arial"/>
                          <a:cs typeface="Arial"/>
                        </a:rPr>
                        <a:t>Course </a:t>
                      </a:r>
                      <a:r>
                        <a:rPr dirty="0" sz="3600" spc="55" b="1">
                          <a:latin typeface="Arial"/>
                          <a:cs typeface="Arial"/>
                        </a:rPr>
                        <a:t>Nature </a:t>
                      </a:r>
                      <a:r>
                        <a:rPr dirty="0" sz="3600" spc="80" b="1">
                          <a:latin typeface="Arial"/>
                          <a:cs typeface="Arial"/>
                        </a:rPr>
                        <a:t>&amp; </a:t>
                      </a:r>
                      <a:r>
                        <a:rPr dirty="0" sz="3600" spc="-10" b="1">
                          <a:latin typeface="Arial"/>
                          <a:cs typeface="Arial"/>
                        </a:rPr>
                        <a:t>Course </a:t>
                      </a:r>
                      <a:r>
                        <a:rPr dirty="0" sz="3600" spc="50" b="1">
                          <a:latin typeface="Arial"/>
                          <a:cs typeface="Arial"/>
                        </a:rPr>
                        <a:t>Credit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F887"/>
                    </a:solidFill>
                  </a:tcPr>
                </a:tc>
                <a:tc>
                  <a:txBody>
                    <a:bodyPr/>
                    <a:lstStyle/>
                    <a:p>
                      <a:pPr marL="342265" indent="-296545">
                        <a:lnSpc>
                          <a:spcPct val="100000"/>
                        </a:lnSpc>
                        <a:spcBef>
                          <a:spcPts val="115"/>
                        </a:spcBef>
                        <a:buSzPct val="106666"/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dirty="0" sz="3000" b="1">
                          <a:latin typeface="Arial"/>
                          <a:cs typeface="Arial"/>
                        </a:rPr>
                        <a:t>DSC,</a:t>
                      </a:r>
                      <a:r>
                        <a:rPr dirty="0" sz="3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DSE</a:t>
                      </a:r>
                      <a:r>
                        <a:rPr dirty="0" sz="3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3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GE</a:t>
                      </a:r>
                      <a:r>
                        <a:rPr dirty="0" sz="3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04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3000" spc="-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000" spc="-1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dirty="0" sz="3000" spc="-25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course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235960">
                        <a:lnSpc>
                          <a:spcPts val="3600"/>
                        </a:lnSpc>
                        <a:spcBef>
                          <a:spcPts val="45"/>
                        </a:spcBef>
                      </a:pP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3000" spc="-5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dirty="0" sz="3000" spc="-5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3000" spc="-5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Week,</a:t>
                      </a:r>
                      <a:r>
                        <a:rPr dirty="0" sz="3000" spc="-7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3000" spc="-4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dirty="0" sz="3000" spc="-5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1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ts val="3840"/>
                        </a:lnSpc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Courses</a:t>
                      </a:r>
                      <a:r>
                        <a:rPr dirty="0" sz="3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3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Laboratory</a:t>
                      </a:r>
                      <a:r>
                        <a:rPr dirty="0" sz="32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Work</a:t>
                      </a:r>
                      <a:r>
                        <a:rPr dirty="0" sz="3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50" b="1">
                          <a:latin typeface="Arial"/>
                          <a:cs typeface="Arial"/>
                        </a:rPr>
                        <a:t>–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algn="r" marR="499109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3000" b="1">
                          <a:latin typeface="Arial"/>
                          <a:cs typeface="Arial"/>
                        </a:rPr>
                        <a:t>Theory–</a:t>
                      </a:r>
                      <a:r>
                        <a:rPr dirty="0" sz="3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03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3000" spc="-3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</a:t>
                      </a:r>
                      <a:r>
                        <a:rPr dirty="0" sz="30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(45</a:t>
                      </a:r>
                      <a:r>
                        <a:rPr dirty="0" sz="28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algn="r" marR="573405">
                        <a:lnSpc>
                          <a:spcPts val="3595"/>
                        </a:lnSpc>
                        <a:spcBef>
                          <a:spcPts val="50"/>
                        </a:spcBef>
                      </a:pP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Practical–</a:t>
                      </a:r>
                      <a:r>
                        <a:rPr dirty="0" sz="3000" spc="-3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01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Credits</a:t>
                      </a:r>
                      <a:r>
                        <a:rPr dirty="0" sz="3000" spc="-3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dirty="0" sz="3000" spc="-1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</a:t>
                      </a:r>
                      <a:r>
                        <a:rPr dirty="0" sz="30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(30</a:t>
                      </a:r>
                      <a:r>
                        <a:rPr dirty="0" sz="2800" spc="-2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440690" indent="-394970">
                        <a:lnSpc>
                          <a:spcPts val="3835"/>
                        </a:lnSpc>
                        <a:buFont typeface="Wingdings"/>
                        <a:buChar char=""/>
                        <a:tabLst>
                          <a:tab pos="440690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AEC,</a:t>
                      </a:r>
                      <a:r>
                        <a:rPr dirty="0" sz="3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SEC</a:t>
                      </a:r>
                      <a:r>
                        <a:rPr dirty="0" sz="3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3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20" b="1">
                          <a:latin typeface="Arial"/>
                          <a:cs typeface="Arial"/>
                        </a:rPr>
                        <a:t>VAC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3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02</a:t>
                      </a:r>
                      <a:r>
                        <a:rPr dirty="0" sz="3200" spc="-3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dirty="0" sz="3200" spc="-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3200" spc="-4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dirty="0" sz="3200" spc="-5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10" b="1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course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27025" indent="-281305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27025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AEC</a:t>
                      </a:r>
                      <a:r>
                        <a:rPr dirty="0" sz="3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32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200" spc="-20" b="1">
                          <a:latin typeface="Arial"/>
                          <a:cs typeface="Arial"/>
                        </a:rPr>
                        <a:t>VAC–</a:t>
                      </a:r>
                      <a:r>
                        <a:rPr dirty="0" sz="3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3000" spc="-5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dirty="0" sz="3000" spc="-5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3000" spc="-5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week,</a:t>
                      </a:r>
                      <a:r>
                        <a:rPr dirty="0" sz="3000" spc="-5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dirty="0" sz="2800" spc="-4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2800" spc="-45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ts val="3820"/>
                        </a:lnSpc>
                        <a:buFont typeface="Wingdings"/>
                        <a:buChar char=""/>
                        <a:tabLst>
                          <a:tab pos="342265" algn="l"/>
                          <a:tab pos="8462645" algn="l"/>
                        </a:tabLst>
                      </a:pPr>
                      <a:r>
                        <a:rPr dirty="0" sz="3200" b="1">
                          <a:latin typeface="Arial"/>
                          <a:cs typeface="Arial"/>
                        </a:rPr>
                        <a:t>SEC–</a:t>
                      </a:r>
                      <a:r>
                        <a:rPr dirty="0" sz="3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01C</a:t>
                      </a:r>
                      <a:r>
                        <a:rPr dirty="0" sz="3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Theory</a:t>
                      </a:r>
                      <a:r>
                        <a:rPr dirty="0" sz="3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(15</a:t>
                      </a:r>
                      <a:r>
                        <a:rPr dirty="0" sz="28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Hrs)</a:t>
                      </a:r>
                      <a:r>
                        <a:rPr dirty="0" sz="28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01C</a:t>
                      </a:r>
                      <a:r>
                        <a:rPr dirty="0" sz="3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Lab.</a:t>
                      </a:r>
                      <a:r>
                        <a:rPr dirty="0" sz="30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3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3000" spc="-10" b="1">
                          <a:latin typeface="Arial"/>
                          <a:cs typeface="Arial"/>
                        </a:rPr>
                        <a:t>Field</a:t>
                      </a:r>
                      <a:r>
                        <a:rPr dirty="0" sz="3000" b="1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(30</a:t>
                      </a:r>
                      <a:r>
                        <a:rPr dirty="0" sz="28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F88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05201" y="11684"/>
            <a:ext cx="96056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3750" algn="l"/>
              </a:tabLst>
            </a:pPr>
            <a:r>
              <a:rPr dirty="0" sz="3600" spc="235" b="1">
                <a:solidFill>
                  <a:srgbClr val="FFFF00"/>
                </a:solidFill>
                <a:latin typeface="Georgia"/>
                <a:cs typeface="Georgia"/>
              </a:rPr>
              <a:t>CCFUP</a:t>
            </a:r>
            <a:r>
              <a:rPr dirty="0" sz="3600" b="1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dirty="0" cap="small" sz="3600" spc="175" b="1">
                <a:solidFill>
                  <a:srgbClr val="FFFF00"/>
                </a:solidFill>
                <a:latin typeface="Georgia"/>
                <a:cs typeface="Georgia"/>
              </a:rPr>
              <a:t>for</a:t>
            </a:r>
            <a:r>
              <a:rPr dirty="0" sz="3600" spc="-2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b="1">
                <a:solidFill>
                  <a:srgbClr val="FFFF00"/>
                </a:solidFill>
                <a:latin typeface="Georgia"/>
                <a:cs typeface="Georgia"/>
              </a:rPr>
              <a:t>B.</a:t>
            </a:r>
            <a:r>
              <a:rPr dirty="0" sz="3600" spc="-1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spc="185" b="1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dirty="0" cap="small" sz="3600" spc="185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sz="3600" spc="185" b="1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dirty="0" sz="3600" spc="4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spc="-20" b="1">
                <a:solidFill>
                  <a:srgbClr val="FFFF00"/>
                </a:solidFill>
                <a:latin typeface="Georgia"/>
                <a:cs typeface="Georgia"/>
              </a:rPr>
              <a:t>(M</a:t>
            </a:r>
            <a:r>
              <a:rPr dirty="0" cap="small" sz="2400" spc="-20" b="1">
                <a:solidFill>
                  <a:srgbClr val="FFFF00"/>
                </a:solidFill>
                <a:latin typeface="Georgia"/>
                <a:cs typeface="Georgia"/>
              </a:rPr>
              <a:t>ath</a:t>
            </a:r>
            <a:r>
              <a:rPr dirty="0" sz="2400" spc="-20" b="1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dirty="0" sz="2400" spc="-3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&amp;</a:t>
            </a:r>
            <a:r>
              <a:rPr dirty="0" sz="2400" spc="1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spc="60" b="1">
                <a:solidFill>
                  <a:srgbClr val="FFFF00"/>
                </a:solidFill>
                <a:latin typeface="Georgia"/>
                <a:cs typeface="Georgia"/>
              </a:rPr>
              <a:t>L</a:t>
            </a:r>
            <a:r>
              <a:rPr dirty="0" cap="small" sz="2400" spc="60" b="1">
                <a:solidFill>
                  <a:srgbClr val="FFFF00"/>
                </a:solidFill>
                <a:latin typeface="Georgia"/>
                <a:cs typeface="Georgia"/>
              </a:rPr>
              <a:t>ife</a:t>
            </a:r>
            <a:r>
              <a:rPr dirty="0" sz="2400" spc="-30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dirty="0" cap="small" sz="2400" b="1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dirty="0" sz="2400" b="1">
                <a:solidFill>
                  <a:srgbClr val="FFFF00"/>
                </a:solidFill>
                <a:latin typeface="Georgia"/>
                <a:cs typeface="Georgia"/>
              </a:rPr>
              <a:t>.)</a:t>
            </a:r>
            <a:r>
              <a:rPr dirty="0" sz="2400" spc="5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cap="small" sz="2800" spc="160" b="1">
                <a:solidFill>
                  <a:srgbClr val="FFFF00"/>
                </a:solidFill>
                <a:latin typeface="Georgia"/>
                <a:cs typeface="Georgia"/>
              </a:rPr>
              <a:t>and</a:t>
            </a:r>
            <a:r>
              <a:rPr dirty="0" sz="2800" spc="229" b="1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dirty="0" sz="3600" b="1">
                <a:solidFill>
                  <a:srgbClr val="FFFF00"/>
                </a:solidFill>
                <a:latin typeface="Georgia"/>
                <a:cs typeface="Georgia"/>
              </a:rPr>
              <a:t>B. </a:t>
            </a:r>
            <a:r>
              <a:rPr dirty="0" sz="3600" spc="25" b="1">
                <a:solidFill>
                  <a:srgbClr val="FFFF00"/>
                </a:solidFill>
                <a:latin typeface="Georgia"/>
                <a:cs typeface="Georgia"/>
              </a:rPr>
              <a:t>A.</a:t>
            </a:r>
            <a:endParaRPr sz="3600">
              <a:latin typeface="Georgia"/>
              <a:cs typeface="Georgia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175" y="566801"/>
            <a:ext cx="12167870" cy="6291580"/>
            <a:chOff x="3175" y="566801"/>
            <a:chExt cx="12167870" cy="6291580"/>
          </a:xfrm>
        </p:grpSpPr>
        <p:sp>
          <p:nvSpPr>
            <p:cNvPr id="4" name="object 4" descr=""/>
            <p:cNvSpPr/>
            <p:nvPr/>
          </p:nvSpPr>
          <p:spPr>
            <a:xfrm>
              <a:off x="15875" y="579500"/>
              <a:ext cx="3223260" cy="853440"/>
            </a:xfrm>
            <a:custGeom>
              <a:avLst/>
              <a:gdLst/>
              <a:ahLst/>
              <a:cxnLst/>
              <a:rect l="l" t="t" r="r" b="b"/>
              <a:pathLst>
                <a:path w="3223260" h="853440">
                  <a:moveTo>
                    <a:pt x="3222853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855573" y="853440"/>
                  </a:lnTo>
                  <a:lnTo>
                    <a:pt x="3222853" y="853440"/>
                  </a:lnTo>
                  <a:lnTo>
                    <a:pt x="322285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38754" y="579501"/>
              <a:ext cx="974725" cy="853440"/>
            </a:xfrm>
            <a:custGeom>
              <a:avLst/>
              <a:gdLst/>
              <a:ahLst/>
              <a:cxnLst/>
              <a:rect l="l" t="t" r="r" b="b"/>
              <a:pathLst>
                <a:path w="974725" h="853440">
                  <a:moveTo>
                    <a:pt x="974356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974356" y="853439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213097" y="579501"/>
              <a:ext cx="1934210" cy="853440"/>
            </a:xfrm>
            <a:custGeom>
              <a:avLst/>
              <a:gdLst/>
              <a:ahLst/>
              <a:cxnLst/>
              <a:rect l="l" t="t" r="r" b="b"/>
              <a:pathLst>
                <a:path w="1934210" h="853440">
                  <a:moveTo>
                    <a:pt x="1933702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1933702" y="853439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146800" y="579501"/>
              <a:ext cx="2204085" cy="853440"/>
            </a:xfrm>
            <a:custGeom>
              <a:avLst/>
              <a:gdLst/>
              <a:ahLst/>
              <a:cxnLst/>
              <a:rect l="l" t="t" r="r" b="b"/>
              <a:pathLst>
                <a:path w="2204084" h="853440">
                  <a:moveTo>
                    <a:pt x="2203577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2203577" y="853439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350377" y="579501"/>
              <a:ext cx="2173605" cy="853440"/>
            </a:xfrm>
            <a:custGeom>
              <a:avLst/>
              <a:gdLst/>
              <a:ahLst/>
              <a:cxnLst/>
              <a:rect l="l" t="t" r="r" b="b"/>
              <a:pathLst>
                <a:path w="2173604" h="853440">
                  <a:moveTo>
                    <a:pt x="2173604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2173604" y="853439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0523981" y="579501"/>
              <a:ext cx="1634489" cy="853440"/>
            </a:xfrm>
            <a:custGeom>
              <a:avLst/>
              <a:gdLst/>
              <a:ahLst/>
              <a:cxnLst/>
              <a:rect l="l" t="t" r="r" b="b"/>
              <a:pathLst>
                <a:path w="1634490" h="853440">
                  <a:moveTo>
                    <a:pt x="1633981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1633981" y="853439"/>
                  </a:lnTo>
                  <a:lnTo>
                    <a:pt x="163398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5875" y="1432940"/>
              <a:ext cx="3223260" cy="2057400"/>
            </a:xfrm>
            <a:custGeom>
              <a:avLst/>
              <a:gdLst/>
              <a:ahLst/>
              <a:cxnLst/>
              <a:rect l="l" t="t" r="r" b="b"/>
              <a:pathLst>
                <a:path w="3223260" h="2057400">
                  <a:moveTo>
                    <a:pt x="3222853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2057400"/>
                  </a:lnTo>
                  <a:lnTo>
                    <a:pt x="855573" y="2057400"/>
                  </a:lnTo>
                  <a:lnTo>
                    <a:pt x="855573" y="685800"/>
                  </a:lnTo>
                  <a:lnTo>
                    <a:pt x="3222853" y="685800"/>
                  </a:lnTo>
                  <a:lnTo>
                    <a:pt x="3222853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238754" y="1432940"/>
              <a:ext cx="974725" cy="2057400"/>
            </a:xfrm>
            <a:custGeom>
              <a:avLst/>
              <a:gdLst/>
              <a:ahLst/>
              <a:cxnLst/>
              <a:rect l="l" t="t" r="r" b="b"/>
              <a:pathLst>
                <a:path w="974725" h="2057400">
                  <a:moveTo>
                    <a:pt x="974356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974356" y="2057400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213097" y="1432940"/>
              <a:ext cx="1934210" cy="2057400"/>
            </a:xfrm>
            <a:custGeom>
              <a:avLst/>
              <a:gdLst/>
              <a:ahLst/>
              <a:cxnLst/>
              <a:rect l="l" t="t" r="r" b="b"/>
              <a:pathLst>
                <a:path w="1934210" h="2057400">
                  <a:moveTo>
                    <a:pt x="1933702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1933702" y="2057400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146800" y="1432940"/>
              <a:ext cx="2204085" cy="2057400"/>
            </a:xfrm>
            <a:custGeom>
              <a:avLst/>
              <a:gdLst/>
              <a:ahLst/>
              <a:cxnLst/>
              <a:rect l="l" t="t" r="r" b="b"/>
              <a:pathLst>
                <a:path w="2204084" h="2057400">
                  <a:moveTo>
                    <a:pt x="2203577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203577" y="2057400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8350377" y="1432940"/>
              <a:ext cx="2173605" cy="2057400"/>
            </a:xfrm>
            <a:custGeom>
              <a:avLst/>
              <a:gdLst/>
              <a:ahLst/>
              <a:cxnLst/>
              <a:rect l="l" t="t" r="r" b="b"/>
              <a:pathLst>
                <a:path w="2173604" h="2057400">
                  <a:moveTo>
                    <a:pt x="2173604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173604" y="2057400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15875" y="1432940"/>
              <a:ext cx="12142470" cy="4114800"/>
            </a:xfrm>
            <a:custGeom>
              <a:avLst/>
              <a:gdLst/>
              <a:ahLst/>
              <a:cxnLst/>
              <a:rect l="l" t="t" r="r" b="b"/>
              <a:pathLst>
                <a:path w="12142470" h="4114800">
                  <a:moveTo>
                    <a:pt x="3222853" y="2057412"/>
                  </a:moveTo>
                  <a:lnTo>
                    <a:pt x="855573" y="2057412"/>
                  </a:lnTo>
                  <a:lnTo>
                    <a:pt x="0" y="2057400"/>
                  </a:lnTo>
                  <a:lnTo>
                    <a:pt x="0" y="4114800"/>
                  </a:lnTo>
                  <a:lnTo>
                    <a:pt x="855573" y="4114800"/>
                  </a:lnTo>
                  <a:lnTo>
                    <a:pt x="855573" y="2743200"/>
                  </a:lnTo>
                  <a:lnTo>
                    <a:pt x="3222853" y="2743200"/>
                  </a:lnTo>
                  <a:lnTo>
                    <a:pt x="3222853" y="2057412"/>
                  </a:lnTo>
                  <a:close/>
                </a:path>
                <a:path w="12142470" h="4114800">
                  <a:moveTo>
                    <a:pt x="3222853" y="685800"/>
                  </a:moveTo>
                  <a:lnTo>
                    <a:pt x="855573" y="685800"/>
                  </a:lnTo>
                  <a:lnTo>
                    <a:pt x="855573" y="1371600"/>
                  </a:lnTo>
                  <a:lnTo>
                    <a:pt x="855573" y="2057400"/>
                  </a:lnTo>
                  <a:lnTo>
                    <a:pt x="3222853" y="2057400"/>
                  </a:lnTo>
                  <a:lnTo>
                    <a:pt x="3222853" y="1371600"/>
                  </a:lnTo>
                  <a:lnTo>
                    <a:pt x="3222853" y="685800"/>
                  </a:lnTo>
                  <a:close/>
                </a:path>
                <a:path w="12142470" h="4114800">
                  <a:moveTo>
                    <a:pt x="12142076" y="0"/>
                  </a:moveTo>
                  <a:lnTo>
                    <a:pt x="10508107" y="0"/>
                  </a:lnTo>
                  <a:lnTo>
                    <a:pt x="10508107" y="2057400"/>
                  </a:lnTo>
                  <a:lnTo>
                    <a:pt x="12142076" y="2057400"/>
                  </a:lnTo>
                  <a:lnTo>
                    <a:pt x="12142076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238754" y="3490340"/>
              <a:ext cx="974725" cy="2057400"/>
            </a:xfrm>
            <a:custGeom>
              <a:avLst/>
              <a:gdLst/>
              <a:ahLst/>
              <a:cxnLst/>
              <a:rect l="l" t="t" r="r" b="b"/>
              <a:pathLst>
                <a:path w="974725" h="2057400">
                  <a:moveTo>
                    <a:pt x="974356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974356" y="2057400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213097" y="3490340"/>
              <a:ext cx="1934210" cy="2057400"/>
            </a:xfrm>
            <a:custGeom>
              <a:avLst/>
              <a:gdLst/>
              <a:ahLst/>
              <a:cxnLst/>
              <a:rect l="l" t="t" r="r" b="b"/>
              <a:pathLst>
                <a:path w="1934210" h="2057400">
                  <a:moveTo>
                    <a:pt x="1933702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1933702" y="2057400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146800" y="3490340"/>
              <a:ext cx="2204085" cy="2057400"/>
            </a:xfrm>
            <a:custGeom>
              <a:avLst/>
              <a:gdLst/>
              <a:ahLst/>
              <a:cxnLst/>
              <a:rect l="l" t="t" r="r" b="b"/>
              <a:pathLst>
                <a:path w="2204084" h="2057400">
                  <a:moveTo>
                    <a:pt x="2203577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203577" y="2057400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350377" y="3490340"/>
              <a:ext cx="2173605" cy="2057400"/>
            </a:xfrm>
            <a:custGeom>
              <a:avLst/>
              <a:gdLst/>
              <a:ahLst/>
              <a:cxnLst/>
              <a:rect l="l" t="t" r="r" b="b"/>
              <a:pathLst>
                <a:path w="2173604" h="2057400">
                  <a:moveTo>
                    <a:pt x="2173604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173604" y="2057400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71448" y="3490340"/>
              <a:ext cx="11287125" cy="2057400"/>
            </a:xfrm>
            <a:custGeom>
              <a:avLst/>
              <a:gdLst/>
              <a:ahLst/>
              <a:cxnLst/>
              <a:rect l="l" t="t" r="r" b="b"/>
              <a:pathLst>
                <a:path w="11287125" h="2057400">
                  <a:moveTo>
                    <a:pt x="2367280" y="685800"/>
                  </a:moveTo>
                  <a:lnTo>
                    <a:pt x="0" y="685800"/>
                  </a:lnTo>
                  <a:lnTo>
                    <a:pt x="0" y="1371600"/>
                  </a:lnTo>
                  <a:lnTo>
                    <a:pt x="0" y="2057400"/>
                  </a:lnTo>
                  <a:lnTo>
                    <a:pt x="2367280" y="2057400"/>
                  </a:lnTo>
                  <a:lnTo>
                    <a:pt x="2367280" y="1371600"/>
                  </a:lnTo>
                  <a:lnTo>
                    <a:pt x="2367280" y="685800"/>
                  </a:lnTo>
                  <a:close/>
                </a:path>
                <a:path w="11287125" h="2057400">
                  <a:moveTo>
                    <a:pt x="11286503" y="0"/>
                  </a:moveTo>
                  <a:lnTo>
                    <a:pt x="9652533" y="0"/>
                  </a:lnTo>
                  <a:lnTo>
                    <a:pt x="9652533" y="2057400"/>
                  </a:lnTo>
                  <a:lnTo>
                    <a:pt x="11286503" y="2057400"/>
                  </a:lnTo>
                  <a:lnTo>
                    <a:pt x="11286503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5875" y="5547677"/>
              <a:ext cx="12142470" cy="1310640"/>
            </a:xfrm>
            <a:custGeom>
              <a:avLst/>
              <a:gdLst/>
              <a:ahLst/>
              <a:cxnLst/>
              <a:rect l="l" t="t" r="r" b="b"/>
              <a:pathLst>
                <a:path w="12142470" h="1310640">
                  <a:moveTo>
                    <a:pt x="12142076" y="0"/>
                  </a:moveTo>
                  <a:lnTo>
                    <a:pt x="10508107" y="0"/>
                  </a:lnTo>
                  <a:lnTo>
                    <a:pt x="0" y="0"/>
                  </a:lnTo>
                  <a:lnTo>
                    <a:pt x="0" y="1310322"/>
                  </a:lnTo>
                  <a:lnTo>
                    <a:pt x="10508107" y="1310322"/>
                  </a:lnTo>
                  <a:lnTo>
                    <a:pt x="12142076" y="1310322"/>
                  </a:lnTo>
                  <a:lnTo>
                    <a:pt x="12142076" y="0"/>
                  </a:lnTo>
                  <a:close/>
                </a:path>
              </a:pathLst>
            </a:custGeom>
            <a:solidFill>
              <a:srgbClr val="A9FD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871448" y="573151"/>
              <a:ext cx="7479030" cy="4980940"/>
            </a:xfrm>
            <a:custGeom>
              <a:avLst/>
              <a:gdLst/>
              <a:ahLst/>
              <a:cxnLst/>
              <a:rect l="l" t="t" r="r" b="b"/>
              <a:pathLst>
                <a:path w="7479030" h="4980940">
                  <a:moveTo>
                    <a:pt x="0" y="0"/>
                  </a:moveTo>
                  <a:lnTo>
                    <a:pt x="0" y="4980940"/>
                  </a:lnTo>
                </a:path>
                <a:path w="7479030" h="4980940">
                  <a:moveTo>
                    <a:pt x="2367305" y="0"/>
                  </a:moveTo>
                  <a:lnTo>
                    <a:pt x="2367305" y="4980940"/>
                  </a:lnTo>
                </a:path>
                <a:path w="7479030" h="4980940">
                  <a:moveTo>
                    <a:pt x="3341649" y="0"/>
                  </a:moveTo>
                  <a:lnTo>
                    <a:pt x="3341649" y="4980940"/>
                  </a:lnTo>
                </a:path>
                <a:path w="7479030" h="4980940">
                  <a:moveTo>
                    <a:pt x="5275351" y="0"/>
                  </a:moveTo>
                  <a:lnTo>
                    <a:pt x="5275351" y="4980940"/>
                  </a:lnTo>
                </a:path>
                <a:path w="7479030" h="4980940">
                  <a:moveTo>
                    <a:pt x="7478928" y="0"/>
                  </a:moveTo>
                  <a:lnTo>
                    <a:pt x="7478928" y="498094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10517631" y="573151"/>
              <a:ext cx="12700" cy="6285230"/>
            </a:xfrm>
            <a:custGeom>
              <a:avLst/>
              <a:gdLst/>
              <a:ahLst/>
              <a:cxnLst/>
              <a:rect l="l" t="t" r="r" b="b"/>
              <a:pathLst>
                <a:path w="12700" h="6285230">
                  <a:moveTo>
                    <a:pt x="12700" y="0"/>
                  </a:moveTo>
                  <a:lnTo>
                    <a:pt x="0" y="0"/>
                  </a:lnTo>
                  <a:lnTo>
                    <a:pt x="0" y="6284845"/>
                  </a:lnTo>
                  <a:lnTo>
                    <a:pt x="12700" y="6284845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9525" y="1432940"/>
              <a:ext cx="12155170" cy="4114800"/>
            </a:xfrm>
            <a:custGeom>
              <a:avLst/>
              <a:gdLst/>
              <a:ahLst/>
              <a:cxnLst/>
              <a:rect l="l" t="t" r="r" b="b"/>
              <a:pathLst>
                <a:path w="12155170" h="4114800">
                  <a:moveTo>
                    <a:pt x="0" y="0"/>
                  </a:moveTo>
                  <a:lnTo>
                    <a:pt x="12154789" y="0"/>
                  </a:lnTo>
                </a:path>
                <a:path w="12155170" h="4114800">
                  <a:moveTo>
                    <a:pt x="855573" y="685800"/>
                  </a:moveTo>
                  <a:lnTo>
                    <a:pt x="3235579" y="685800"/>
                  </a:lnTo>
                </a:path>
                <a:path w="12155170" h="4114800">
                  <a:moveTo>
                    <a:pt x="855573" y="1371600"/>
                  </a:moveTo>
                  <a:lnTo>
                    <a:pt x="3235579" y="1371600"/>
                  </a:lnTo>
                </a:path>
                <a:path w="12155170" h="4114800">
                  <a:moveTo>
                    <a:pt x="0" y="2057400"/>
                  </a:moveTo>
                  <a:lnTo>
                    <a:pt x="12154789" y="2057400"/>
                  </a:lnTo>
                </a:path>
                <a:path w="12155170" h="4114800">
                  <a:moveTo>
                    <a:pt x="855573" y="2743200"/>
                  </a:moveTo>
                  <a:lnTo>
                    <a:pt x="3235579" y="2743200"/>
                  </a:lnTo>
                </a:path>
                <a:path w="12155170" h="4114800">
                  <a:moveTo>
                    <a:pt x="855573" y="3429000"/>
                  </a:moveTo>
                  <a:lnTo>
                    <a:pt x="3235579" y="3429000"/>
                  </a:lnTo>
                </a:path>
                <a:path w="12155170" h="4114800">
                  <a:moveTo>
                    <a:pt x="0" y="4114800"/>
                  </a:moveTo>
                  <a:lnTo>
                    <a:pt x="12154789" y="4114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9525" y="573150"/>
              <a:ext cx="12155170" cy="6285230"/>
            </a:xfrm>
            <a:custGeom>
              <a:avLst/>
              <a:gdLst/>
              <a:ahLst/>
              <a:cxnLst/>
              <a:rect l="l" t="t" r="r" b="b"/>
              <a:pathLst>
                <a:path w="12155170" h="6285230">
                  <a:moveTo>
                    <a:pt x="12700" y="0"/>
                  </a:moveTo>
                  <a:lnTo>
                    <a:pt x="0" y="0"/>
                  </a:lnTo>
                  <a:lnTo>
                    <a:pt x="0" y="6284849"/>
                  </a:lnTo>
                  <a:lnTo>
                    <a:pt x="12700" y="6284849"/>
                  </a:lnTo>
                  <a:lnTo>
                    <a:pt x="12700" y="0"/>
                  </a:lnTo>
                  <a:close/>
                </a:path>
                <a:path w="12155170" h="6285230">
                  <a:moveTo>
                    <a:pt x="12154789" y="0"/>
                  </a:moveTo>
                  <a:lnTo>
                    <a:pt x="12142089" y="0"/>
                  </a:lnTo>
                  <a:lnTo>
                    <a:pt x="12142089" y="6284849"/>
                  </a:lnTo>
                  <a:lnTo>
                    <a:pt x="12154789" y="6284849"/>
                  </a:lnTo>
                  <a:lnTo>
                    <a:pt x="12154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9525" y="579501"/>
              <a:ext cx="12155170" cy="0"/>
            </a:xfrm>
            <a:custGeom>
              <a:avLst/>
              <a:gdLst/>
              <a:ahLst/>
              <a:cxnLst/>
              <a:rect l="l" t="t" r="r" b="b"/>
              <a:pathLst>
                <a:path w="12155170" h="0">
                  <a:moveTo>
                    <a:pt x="0" y="0"/>
                  </a:moveTo>
                  <a:lnTo>
                    <a:pt x="12154789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33324" y="743839"/>
            <a:ext cx="8191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20" b="1">
                <a:latin typeface="Times New Roman"/>
                <a:cs typeface="Times New Roman"/>
              </a:rPr>
              <a:t>Sem.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282446" y="542670"/>
            <a:ext cx="1544955" cy="885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DSC(</a:t>
            </a:r>
            <a:r>
              <a:rPr dirty="0" sz="2800" spc="-10" b="1">
                <a:latin typeface="Times New Roman"/>
                <a:cs typeface="Times New Roman"/>
              </a:rPr>
              <a:t>4C</a:t>
            </a:r>
            <a:r>
              <a:rPr dirty="0" sz="3200" spc="-10" b="1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40"/>
              </a:spcBef>
            </a:pPr>
            <a:r>
              <a:rPr dirty="0" sz="2400" spc="-10" b="1">
                <a:latin typeface="Times New Roman"/>
                <a:cs typeface="Times New Roman"/>
              </a:rPr>
              <a:t>A/B/C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367532" y="760603"/>
            <a:ext cx="7162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5" b="1">
                <a:latin typeface="Times New Roman"/>
                <a:cs typeface="Times New Roman"/>
              </a:rPr>
              <a:t>DSE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488941" y="725551"/>
            <a:ext cx="3586479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45005" algn="l"/>
              </a:tabLst>
            </a:pPr>
            <a:r>
              <a:rPr dirty="0" sz="3200" spc="-10" b="1">
                <a:latin typeface="Times New Roman"/>
                <a:cs typeface="Times New Roman"/>
              </a:rPr>
              <a:t>GE(4C)</a:t>
            </a:r>
            <a:r>
              <a:rPr dirty="0" sz="3200" b="1">
                <a:latin typeface="Times New Roman"/>
                <a:cs typeface="Times New Roman"/>
              </a:rPr>
              <a:t>	</a:t>
            </a:r>
            <a:r>
              <a:rPr dirty="0" sz="3200" spc="-10" b="1">
                <a:latin typeface="Times New Roman"/>
                <a:cs typeface="Times New Roman"/>
              </a:rPr>
              <a:t>AEC(2C)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579611" y="585342"/>
            <a:ext cx="1716405" cy="812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3340"/>
              </a:lnSpc>
              <a:spcBef>
                <a:spcPts val="95"/>
              </a:spcBef>
            </a:pPr>
            <a:r>
              <a:rPr dirty="0" sz="2800" spc="-130" b="1">
                <a:latin typeface="Times New Roman"/>
                <a:cs typeface="Times New Roman"/>
              </a:rPr>
              <a:t>VAC</a:t>
            </a:r>
            <a:r>
              <a:rPr dirty="0" sz="2800" spc="-25" b="1">
                <a:latin typeface="Times New Roman"/>
                <a:cs typeface="Times New Roman"/>
              </a:rPr>
              <a:t> </a:t>
            </a:r>
            <a:r>
              <a:rPr dirty="0" sz="2800" b="1">
                <a:latin typeface="Times New Roman"/>
                <a:cs typeface="Times New Roman"/>
              </a:rPr>
              <a:t>/</a:t>
            </a:r>
            <a:r>
              <a:rPr dirty="0" sz="2800" spc="-25" b="1">
                <a:latin typeface="Times New Roman"/>
                <a:cs typeface="Times New Roman"/>
              </a:rPr>
              <a:t> SEC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2860"/>
              </a:lnSpc>
            </a:pPr>
            <a:r>
              <a:rPr dirty="0" sz="2400" spc="-20" b="1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718418" y="725551"/>
            <a:ext cx="13074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931875" y="1554860"/>
            <a:ext cx="22459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190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A</a:t>
            </a:r>
            <a:r>
              <a:rPr dirty="0" sz="3000" spc="-155" b="1">
                <a:latin typeface="Times New Roman"/>
                <a:cs typeface="Times New Roman"/>
              </a:rPr>
              <a:t> </a:t>
            </a:r>
            <a:r>
              <a:rPr dirty="0" sz="3000" spc="-15" b="1">
                <a:latin typeface="Times New Roman"/>
                <a:cs typeface="Times New Roman"/>
              </a:rPr>
              <a:t>1-</a:t>
            </a:r>
            <a:r>
              <a:rPr dirty="0" sz="3000" spc="-20" b="1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3526282" y="2281808"/>
            <a:ext cx="40132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25" b="1">
                <a:latin typeface="Times New Roman"/>
                <a:cs typeface="Times New Roman"/>
              </a:rPr>
              <a:t>XX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4365497" y="1521027"/>
            <a:ext cx="1631950" cy="184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382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GE-</a:t>
            </a:r>
            <a:r>
              <a:rPr dirty="0" sz="3200" spc="-25" b="1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 marL="73025">
              <a:lnSpc>
                <a:spcPts val="2860"/>
              </a:lnSpc>
            </a:pPr>
            <a:r>
              <a:rPr dirty="0" sz="2400" spc="-20" b="1">
                <a:latin typeface="Times New Roman"/>
                <a:cs typeface="Times New Roman"/>
              </a:rPr>
              <a:t>(4C)</a:t>
            </a:r>
            <a:endParaRPr sz="2400">
              <a:latin typeface="Times New Roman"/>
              <a:cs typeface="Times New Roman"/>
            </a:endParaRPr>
          </a:p>
          <a:p>
            <a:pPr algn="ctr" marL="12700" marR="5080">
              <a:lnSpc>
                <a:spcPts val="3760"/>
              </a:lnSpc>
              <a:spcBef>
                <a:spcPts val="220"/>
              </a:spcBef>
            </a:pPr>
            <a:r>
              <a:rPr dirty="0" sz="3200" b="1">
                <a:latin typeface="Times New Roman"/>
                <a:cs typeface="Times New Roman"/>
              </a:rPr>
              <a:t>From</a:t>
            </a:r>
            <a:r>
              <a:rPr dirty="0" sz="3200" spc="-80" b="1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Times New Roman"/>
                <a:cs typeface="Times New Roman"/>
              </a:rPr>
              <a:t>the </a:t>
            </a:r>
            <a:r>
              <a:rPr dirty="0" sz="3200" spc="-20" b="1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6304026" y="1612468"/>
            <a:ext cx="1890395" cy="1667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3810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AEC-</a:t>
            </a:r>
            <a:r>
              <a:rPr dirty="0" sz="3200" spc="-25" b="1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</a:pPr>
            <a:r>
              <a:rPr dirty="0" sz="2800" spc="-20" b="1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algn="ctr" marL="12700" marR="5080" indent="-2540">
              <a:lnSpc>
                <a:spcPts val="2820"/>
              </a:lnSpc>
              <a:spcBef>
                <a:spcPts val="220"/>
              </a:spcBef>
            </a:pPr>
            <a:r>
              <a:rPr dirty="0" sz="2400" b="1">
                <a:latin typeface="Times New Roman"/>
                <a:cs typeface="Times New Roman"/>
              </a:rPr>
              <a:t>From</a:t>
            </a:r>
            <a:r>
              <a:rPr dirty="0" sz="2400" spc="-8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the</a:t>
            </a:r>
            <a:r>
              <a:rPr dirty="0" sz="2400" spc="-55" b="1">
                <a:latin typeface="Times New Roman"/>
                <a:cs typeface="Times New Roman"/>
              </a:rPr>
              <a:t> </a:t>
            </a:r>
            <a:r>
              <a:rPr dirty="0" sz="2400" spc="-20" b="1">
                <a:latin typeface="Times New Roman"/>
                <a:cs typeface="Times New Roman"/>
              </a:rPr>
              <a:t>Pool </a:t>
            </a:r>
            <a:r>
              <a:rPr dirty="0" sz="2400" spc="-10" b="1">
                <a:latin typeface="Times New Roman"/>
                <a:cs typeface="Times New Roman"/>
              </a:rPr>
              <a:t>(Evs/Eng/Hin)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622283" y="1521027"/>
            <a:ext cx="1630045" cy="1845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905">
              <a:lnSpc>
                <a:spcPts val="3820"/>
              </a:lnSpc>
              <a:spcBef>
                <a:spcPts val="105"/>
              </a:spcBef>
            </a:pPr>
            <a:r>
              <a:rPr dirty="0" sz="3200" spc="-110" b="1">
                <a:latin typeface="Times New Roman"/>
                <a:cs typeface="Times New Roman"/>
              </a:rPr>
              <a:t>VAC-</a:t>
            </a:r>
            <a:r>
              <a:rPr dirty="0" sz="3200" spc="-25" b="1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 marL="1270">
              <a:lnSpc>
                <a:spcPts val="2860"/>
              </a:lnSpc>
            </a:pPr>
            <a:r>
              <a:rPr dirty="0" sz="2400" spc="-20" b="1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  <a:p>
            <a:pPr algn="ctr" marL="12065" marR="5080">
              <a:lnSpc>
                <a:spcPts val="3760"/>
              </a:lnSpc>
              <a:spcBef>
                <a:spcPts val="220"/>
              </a:spcBef>
            </a:pPr>
            <a:r>
              <a:rPr dirty="0" sz="3200" b="1">
                <a:latin typeface="Times New Roman"/>
                <a:cs typeface="Times New Roman"/>
              </a:rPr>
              <a:t>From</a:t>
            </a:r>
            <a:r>
              <a:rPr dirty="0" sz="3200" spc="-95" b="1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Times New Roman"/>
                <a:cs typeface="Times New Roman"/>
              </a:rPr>
              <a:t>the </a:t>
            </a:r>
            <a:r>
              <a:rPr dirty="0" sz="3200" spc="-20" b="1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0687939" y="1905380"/>
            <a:ext cx="1307465" cy="1064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332028" y="2115692"/>
            <a:ext cx="285496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345" algn="l"/>
              </a:tabLst>
            </a:pPr>
            <a:r>
              <a:rPr dirty="0" sz="4000" spc="-50" b="1">
                <a:latin typeface="Times New Roman"/>
                <a:cs typeface="Times New Roman"/>
              </a:rPr>
              <a:t>I</a:t>
            </a:r>
            <a:r>
              <a:rPr dirty="0" sz="4000" b="1">
                <a:latin typeface="Times New Roman"/>
                <a:cs typeface="Times New Roman"/>
              </a:rPr>
              <a:t>	</a:t>
            </a: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35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B</a:t>
            </a:r>
            <a:r>
              <a:rPr dirty="0" sz="3000" spc="15" b="1">
                <a:latin typeface="Times New Roman"/>
                <a:cs typeface="Times New Roman"/>
              </a:rPr>
              <a:t> </a:t>
            </a:r>
            <a:r>
              <a:rPr dirty="0" sz="3000" spc="-10" b="1">
                <a:latin typeface="Times New Roman"/>
                <a:cs typeface="Times New Roman"/>
              </a:rPr>
              <a:t>1-</a:t>
            </a:r>
            <a:r>
              <a:rPr dirty="0" sz="3000" spc="-20" b="1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912063" y="2926537"/>
            <a:ext cx="2286000" cy="4832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25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C</a:t>
            </a:r>
            <a:r>
              <a:rPr dirty="0" sz="3000" spc="10" b="1">
                <a:latin typeface="Times New Roman"/>
                <a:cs typeface="Times New Roman"/>
              </a:rPr>
              <a:t> </a:t>
            </a:r>
            <a:r>
              <a:rPr dirty="0" sz="3000" spc="-20" b="1">
                <a:latin typeface="Times New Roman"/>
                <a:cs typeface="Times New Roman"/>
              </a:rPr>
              <a:t>1-(4C)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931875" y="3612642"/>
            <a:ext cx="224599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190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A</a:t>
            </a:r>
            <a:r>
              <a:rPr dirty="0" sz="3000" spc="-155" b="1">
                <a:latin typeface="Times New Roman"/>
                <a:cs typeface="Times New Roman"/>
              </a:rPr>
              <a:t> </a:t>
            </a:r>
            <a:r>
              <a:rPr dirty="0" sz="3000" spc="-15" b="1">
                <a:latin typeface="Times New Roman"/>
                <a:cs typeface="Times New Roman"/>
              </a:rPr>
              <a:t>2-</a:t>
            </a:r>
            <a:r>
              <a:rPr dirty="0" sz="3000" spc="-20" b="1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3526282" y="4339844"/>
            <a:ext cx="40132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25" b="1">
                <a:latin typeface="Times New Roman"/>
                <a:cs typeface="Times New Roman"/>
              </a:rPr>
              <a:t>XX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4414265" y="3548634"/>
            <a:ext cx="1632585" cy="190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91440">
              <a:lnSpc>
                <a:spcPts val="3815"/>
              </a:lnSpc>
              <a:spcBef>
                <a:spcPts val="105"/>
              </a:spcBef>
            </a:pPr>
            <a:r>
              <a:rPr dirty="0" sz="3200" b="1">
                <a:latin typeface="Times New Roman"/>
                <a:cs typeface="Times New Roman"/>
              </a:rPr>
              <a:t>GE-</a:t>
            </a:r>
            <a:r>
              <a:rPr dirty="0" sz="3200" spc="-25" b="1">
                <a:latin typeface="Times New Roman"/>
                <a:cs typeface="Times New Roman"/>
              </a:rPr>
              <a:t>02</a:t>
            </a:r>
            <a:endParaRPr sz="3200">
              <a:latin typeface="Times New Roman"/>
              <a:cs typeface="Times New Roman"/>
            </a:endParaRPr>
          </a:p>
          <a:p>
            <a:pPr algn="ctr" marR="92075">
              <a:lnSpc>
                <a:spcPts val="3335"/>
              </a:lnSpc>
            </a:pPr>
            <a:r>
              <a:rPr dirty="0" sz="2800" spc="-20" b="1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marL="381000" marR="5080" indent="-368935">
              <a:lnSpc>
                <a:spcPts val="3760"/>
              </a:lnSpc>
              <a:spcBef>
                <a:spcPts val="229"/>
              </a:spcBef>
            </a:pPr>
            <a:r>
              <a:rPr dirty="0" sz="3200" b="1">
                <a:latin typeface="Times New Roman"/>
                <a:cs typeface="Times New Roman"/>
              </a:rPr>
              <a:t>From</a:t>
            </a:r>
            <a:r>
              <a:rPr dirty="0" sz="3200" spc="-70" b="1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Times New Roman"/>
                <a:cs typeface="Times New Roman"/>
              </a:rPr>
              <a:t>the </a:t>
            </a:r>
            <a:r>
              <a:rPr dirty="0" sz="3200" spc="-20" b="1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6304026" y="3670553"/>
            <a:ext cx="1890395" cy="1667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3815"/>
              </a:lnSpc>
              <a:spcBef>
                <a:spcPts val="100"/>
              </a:spcBef>
            </a:pPr>
            <a:r>
              <a:rPr dirty="0" sz="3200" b="1">
                <a:latin typeface="Times New Roman"/>
                <a:cs typeface="Times New Roman"/>
              </a:rPr>
              <a:t>AEC-</a:t>
            </a:r>
            <a:r>
              <a:rPr dirty="0" sz="3200" spc="-25" b="1">
                <a:latin typeface="Times New Roman"/>
                <a:cs typeface="Times New Roman"/>
              </a:rPr>
              <a:t>02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35"/>
              </a:lnSpc>
            </a:pPr>
            <a:r>
              <a:rPr dirty="0" sz="2800" spc="-20" b="1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algn="ctr" marL="12065" marR="5080" indent="-2540">
              <a:lnSpc>
                <a:spcPts val="2820"/>
              </a:lnSpc>
              <a:spcBef>
                <a:spcPts val="225"/>
              </a:spcBef>
            </a:pPr>
            <a:r>
              <a:rPr dirty="0" sz="2400" b="1">
                <a:latin typeface="Times New Roman"/>
                <a:cs typeface="Times New Roman"/>
              </a:rPr>
              <a:t>From</a:t>
            </a:r>
            <a:r>
              <a:rPr dirty="0" sz="2400" spc="-80" b="1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the</a:t>
            </a:r>
            <a:r>
              <a:rPr dirty="0" sz="2400" spc="-55" b="1">
                <a:latin typeface="Times New Roman"/>
                <a:cs typeface="Times New Roman"/>
              </a:rPr>
              <a:t> </a:t>
            </a:r>
            <a:r>
              <a:rPr dirty="0" sz="2400" spc="-20" b="1">
                <a:latin typeface="Times New Roman"/>
                <a:cs typeface="Times New Roman"/>
              </a:rPr>
              <a:t>Pool </a:t>
            </a:r>
            <a:r>
              <a:rPr dirty="0" sz="2400" spc="-10" b="1">
                <a:latin typeface="Times New Roman"/>
                <a:cs typeface="Times New Roman"/>
              </a:rPr>
              <a:t>(Evs/Eng/Hin)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8622283" y="3548634"/>
            <a:ext cx="1630045" cy="19056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905">
              <a:lnSpc>
                <a:spcPts val="3815"/>
              </a:lnSpc>
              <a:spcBef>
                <a:spcPts val="105"/>
              </a:spcBef>
            </a:pPr>
            <a:r>
              <a:rPr dirty="0" sz="3200" spc="-10" b="1">
                <a:latin typeface="Times New Roman"/>
                <a:cs typeface="Times New Roman"/>
              </a:rPr>
              <a:t>SEC-</a:t>
            </a:r>
            <a:r>
              <a:rPr dirty="0" sz="3200" spc="-25" b="1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35"/>
              </a:lnSpc>
            </a:pPr>
            <a:r>
              <a:rPr dirty="0" sz="2800" spc="-20" b="1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algn="ctr" marL="12065" marR="5080">
              <a:lnSpc>
                <a:spcPts val="3760"/>
              </a:lnSpc>
              <a:spcBef>
                <a:spcPts val="229"/>
              </a:spcBef>
            </a:pPr>
            <a:r>
              <a:rPr dirty="0" sz="3200" b="1">
                <a:latin typeface="Times New Roman"/>
                <a:cs typeface="Times New Roman"/>
              </a:rPr>
              <a:t>From</a:t>
            </a:r>
            <a:r>
              <a:rPr dirty="0" sz="3200" spc="-95" b="1">
                <a:latin typeface="Times New Roman"/>
                <a:cs typeface="Times New Roman"/>
              </a:rPr>
              <a:t> </a:t>
            </a:r>
            <a:r>
              <a:rPr dirty="0" sz="3200" spc="-25" b="1">
                <a:latin typeface="Times New Roman"/>
                <a:cs typeface="Times New Roman"/>
              </a:rPr>
              <a:t>the </a:t>
            </a:r>
            <a:r>
              <a:rPr dirty="0" sz="3200" spc="-20" b="1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0687939" y="3963111"/>
            <a:ext cx="1307465" cy="1064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3600" spc="-25" b="1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dirty="0" sz="3200" spc="-10" b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32968" y="4299915"/>
            <a:ext cx="2954655" cy="4832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804"/>
              </a:lnSpc>
              <a:tabLst>
                <a:tab pos="700405" algn="l"/>
              </a:tabLst>
            </a:pPr>
            <a:r>
              <a:rPr dirty="0" sz="4000" spc="-25" b="1">
                <a:latin typeface="Times New Roman"/>
                <a:cs typeface="Times New Roman"/>
              </a:rPr>
              <a:t>II</a:t>
            </a:r>
            <a:r>
              <a:rPr dirty="0" sz="4000" b="1">
                <a:latin typeface="Times New Roman"/>
                <a:cs typeface="Times New Roman"/>
              </a:rPr>
              <a:t>	</a:t>
            </a: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40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B</a:t>
            </a:r>
            <a:r>
              <a:rPr dirty="0" sz="3000" spc="10" b="1">
                <a:latin typeface="Times New Roman"/>
                <a:cs typeface="Times New Roman"/>
              </a:rPr>
              <a:t> </a:t>
            </a:r>
            <a:r>
              <a:rPr dirty="0" sz="3000" spc="-10" b="1">
                <a:latin typeface="Times New Roman"/>
                <a:cs typeface="Times New Roman"/>
              </a:rPr>
              <a:t>2-</a:t>
            </a:r>
            <a:r>
              <a:rPr dirty="0" sz="3000" spc="-20" b="1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912063" y="4984496"/>
            <a:ext cx="22866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b="1">
                <a:latin typeface="Times New Roman"/>
                <a:cs typeface="Times New Roman"/>
              </a:rPr>
              <a:t>DSC</a:t>
            </a:r>
            <a:r>
              <a:rPr dirty="0" sz="3000" spc="-30" b="1">
                <a:latin typeface="Times New Roman"/>
                <a:cs typeface="Times New Roman"/>
              </a:rPr>
              <a:t> </a:t>
            </a:r>
            <a:r>
              <a:rPr dirty="0" sz="3000" b="1">
                <a:latin typeface="Times New Roman"/>
                <a:cs typeface="Times New Roman"/>
              </a:rPr>
              <a:t>C</a:t>
            </a:r>
            <a:r>
              <a:rPr dirty="0" sz="3000" spc="15" b="1">
                <a:latin typeface="Times New Roman"/>
                <a:cs typeface="Times New Roman"/>
              </a:rPr>
              <a:t> </a:t>
            </a:r>
            <a:r>
              <a:rPr dirty="0" sz="3000" spc="-20" b="1">
                <a:latin typeface="Times New Roman"/>
                <a:cs typeface="Times New Roman"/>
              </a:rPr>
              <a:t>2-(4C)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86029" y="5545632"/>
            <a:ext cx="10167620" cy="13493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96520" marR="90805">
              <a:lnSpc>
                <a:spcPct val="100000"/>
              </a:lnSpc>
              <a:spcBef>
                <a:spcPts val="105"/>
              </a:spcBef>
            </a:pPr>
            <a:r>
              <a:rPr dirty="0" sz="3200" b="1" i="1">
                <a:latin typeface="Times New Roman"/>
                <a:cs typeface="Times New Roman"/>
              </a:rPr>
              <a:t>Students</a:t>
            </a:r>
            <a:r>
              <a:rPr dirty="0" sz="3200" spc="-40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on</a:t>
            </a:r>
            <a:r>
              <a:rPr dirty="0" sz="3200" spc="-20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exit</a:t>
            </a:r>
            <a:r>
              <a:rPr dirty="0" sz="3200" spc="-25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shall</a:t>
            </a:r>
            <a:r>
              <a:rPr dirty="0" sz="3200" spc="-25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be</a:t>
            </a:r>
            <a:r>
              <a:rPr dirty="0" sz="3200" spc="-5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awarded</a:t>
            </a:r>
            <a:r>
              <a:rPr dirty="0" sz="3200" spc="-25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undergraduate</a:t>
            </a:r>
            <a:r>
              <a:rPr dirty="0" sz="3200" spc="-50" b="1" i="1">
                <a:latin typeface="Times New Roman"/>
                <a:cs typeface="Times New Roman"/>
              </a:rPr>
              <a:t> </a:t>
            </a:r>
            <a:r>
              <a:rPr dirty="0" sz="3200" spc="-10" b="1" i="1">
                <a:latin typeface="Times New Roman"/>
                <a:cs typeface="Times New Roman"/>
              </a:rPr>
              <a:t>certificate </a:t>
            </a:r>
            <a:r>
              <a:rPr dirty="0" sz="3200" b="1" i="1">
                <a:latin typeface="Times New Roman"/>
                <a:cs typeface="Times New Roman"/>
              </a:rPr>
              <a:t>after</a:t>
            </a:r>
            <a:r>
              <a:rPr dirty="0" sz="3200" spc="-60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securing</a:t>
            </a:r>
            <a:r>
              <a:rPr dirty="0" sz="3200" spc="-30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requisite</a:t>
            </a:r>
            <a:r>
              <a:rPr dirty="0" sz="3200" spc="-25" b="1" i="1">
                <a:latin typeface="Times New Roman"/>
                <a:cs typeface="Times New Roman"/>
              </a:rPr>
              <a:t> </a:t>
            </a:r>
            <a:r>
              <a:rPr dirty="0" sz="3200" b="1" i="1">
                <a:latin typeface="Times New Roman"/>
                <a:cs typeface="Times New Roman"/>
              </a:rPr>
              <a:t>44</a:t>
            </a:r>
            <a:r>
              <a:rPr dirty="0" sz="3200" spc="-50" b="1" i="1">
                <a:latin typeface="Times New Roman"/>
                <a:cs typeface="Times New Roman"/>
              </a:rPr>
              <a:t> </a:t>
            </a:r>
            <a:r>
              <a:rPr dirty="0" sz="3200" spc="-10" b="1" i="1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2735"/>
              </a:lnSpc>
            </a:pP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[Extra</a:t>
            </a:r>
            <a:r>
              <a:rPr dirty="0" sz="2300" spc="-45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4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credits</a:t>
            </a:r>
            <a:r>
              <a:rPr dirty="0" sz="2300" spc="-5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dirty="0" sz="2300" spc="-3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spc="-25" b="1" i="1">
                <a:solidFill>
                  <a:srgbClr val="C00000"/>
                </a:solidFill>
                <a:latin typeface="Times New Roman"/>
                <a:cs typeface="Times New Roman"/>
              </a:rPr>
              <a:t>Voc/Skill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course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have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dirty="0" sz="2300" spc="-3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be</a:t>
            </a:r>
            <a:r>
              <a:rPr dirty="0" sz="2300" spc="-15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earned</a:t>
            </a:r>
            <a:r>
              <a:rPr dirty="0" sz="2300" spc="-3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from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any</a:t>
            </a:r>
            <a:r>
              <a:rPr dirty="0" sz="2300" spc="-20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b="1" i="1">
                <a:solidFill>
                  <a:srgbClr val="C00000"/>
                </a:solidFill>
                <a:latin typeface="Times New Roman"/>
                <a:cs typeface="Times New Roman"/>
              </a:rPr>
              <a:t>recognised</a:t>
            </a:r>
            <a:r>
              <a:rPr dirty="0" sz="2300" spc="-25" b="1" i="1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dirty="0" sz="2300" spc="-10" b="1" i="1">
                <a:solidFill>
                  <a:srgbClr val="C00000"/>
                </a:solidFill>
                <a:latin typeface="Times New Roman"/>
                <a:cs typeface="Times New Roman"/>
              </a:rPr>
              <a:t>platform]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0608691" y="5624880"/>
            <a:ext cx="1466215" cy="1176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">
              <a:lnSpc>
                <a:spcPts val="4770"/>
              </a:lnSpc>
              <a:spcBef>
                <a:spcPts val="95"/>
              </a:spcBef>
            </a:pPr>
            <a:r>
              <a:rPr dirty="0" sz="4000" spc="-25" b="1">
                <a:latin typeface="Times New Roman"/>
                <a:cs typeface="Times New Roman"/>
              </a:rPr>
              <a:t>40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290"/>
              </a:lnSpc>
            </a:pPr>
            <a:r>
              <a:rPr dirty="0" sz="3600" spc="-10" b="1">
                <a:latin typeface="Times New Roman"/>
                <a:cs typeface="Times New Roman"/>
              </a:rPr>
              <a:t>Credits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-6350" y="-6350"/>
            <a:ext cx="2486025" cy="552450"/>
            <a:chOff x="-6350" y="-6350"/>
            <a:chExt cx="2486025" cy="552450"/>
          </a:xfrm>
        </p:grpSpPr>
        <p:sp>
          <p:nvSpPr>
            <p:cNvPr id="52" name="object 52" descr=""/>
            <p:cNvSpPr/>
            <p:nvPr/>
          </p:nvSpPr>
          <p:spPr>
            <a:xfrm>
              <a:off x="0" y="0"/>
              <a:ext cx="2473325" cy="539750"/>
            </a:xfrm>
            <a:custGeom>
              <a:avLst/>
              <a:gdLst/>
              <a:ahLst/>
              <a:cxnLst/>
              <a:rect l="l" t="t" r="r" b="b"/>
              <a:pathLst>
                <a:path w="2473325" h="539750">
                  <a:moveTo>
                    <a:pt x="1236662" y="0"/>
                  </a:moveTo>
                  <a:lnTo>
                    <a:pt x="1163998" y="457"/>
                  </a:lnTo>
                  <a:lnTo>
                    <a:pt x="1092440" y="1814"/>
                  </a:lnTo>
                  <a:lnTo>
                    <a:pt x="1022104" y="4045"/>
                  </a:lnTo>
                  <a:lnTo>
                    <a:pt x="953106" y="7124"/>
                  </a:lnTo>
                  <a:lnTo>
                    <a:pt x="885561" y="11027"/>
                  </a:lnTo>
                  <a:lnTo>
                    <a:pt x="819586" y="15727"/>
                  </a:lnTo>
                  <a:lnTo>
                    <a:pt x="755296" y="21201"/>
                  </a:lnTo>
                  <a:lnTo>
                    <a:pt x="692808" y="27421"/>
                  </a:lnTo>
                  <a:lnTo>
                    <a:pt x="632238" y="34364"/>
                  </a:lnTo>
                  <a:lnTo>
                    <a:pt x="573701" y="42003"/>
                  </a:lnTo>
                  <a:lnTo>
                    <a:pt x="517314" y="50315"/>
                  </a:lnTo>
                  <a:lnTo>
                    <a:pt x="463192" y="59272"/>
                  </a:lnTo>
                  <a:lnTo>
                    <a:pt x="411452" y="68851"/>
                  </a:lnTo>
                  <a:lnTo>
                    <a:pt x="362209" y="79025"/>
                  </a:lnTo>
                  <a:lnTo>
                    <a:pt x="315580" y="89770"/>
                  </a:lnTo>
                  <a:lnTo>
                    <a:pt x="271681" y="101060"/>
                  </a:lnTo>
                  <a:lnTo>
                    <a:pt x="230626" y="112871"/>
                  </a:lnTo>
                  <a:lnTo>
                    <a:pt x="192533" y="125175"/>
                  </a:lnTo>
                  <a:lnTo>
                    <a:pt x="125696" y="151168"/>
                  </a:lnTo>
                  <a:lnTo>
                    <a:pt x="72096" y="178837"/>
                  </a:lnTo>
                  <a:lnTo>
                    <a:pt x="32661" y="207979"/>
                  </a:lnTo>
                  <a:lnTo>
                    <a:pt x="8320" y="238392"/>
                  </a:lnTo>
                  <a:lnTo>
                    <a:pt x="0" y="269875"/>
                  </a:lnTo>
                  <a:lnTo>
                    <a:pt x="2099" y="285737"/>
                  </a:lnTo>
                  <a:lnTo>
                    <a:pt x="32660" y="331770"/>
                  </a:lnTo>
                  <a:lnTo>
                    <a:pt x="72095" y="360912"/>
                  </a:lnTo>
                  <a:lnTo>
                    <a:pt x="125695" y="388581"/>
                  </a:lnTo>
                  <a:lnTo>
                    <a:pt x="192532" y="414574"/>
                  </a:lnTo>
                  <a:lnTo>
                    <a:pt x="230625" y="426878"/>
                  </a:lnTo>
                  <a:lnTo>
                    <a:pt x="271679" y="438689"/>
                  </a:lnTo>
                  <a:lnTo>
                    <a:pt x="315579" y="449979"/>
                  </a:lnTo>
                  <a:lnTo>
                    <a:pt x="362208" y="460724"/>
                  </a:lnTo>
                  <a:lnTo>
                    <a:pt x="411451" y="470898"/>
                  </a:lnTo>
                  <a:lnTo>
                    <a:pt x="463191" y="480477"/>
                  </a:lnTo>
                  <a:lnTo>
                    <a:pt x="517313" y="489434"/>
                  </a:lnTo>
                  <a:lnTo>
                    <a:pt x="573700" y="497746"/>
                  </a:lnTo>
                  <a:lnTo>
                    <a:pt x="632237" y="505385"/>
                  </a:lnTo>
                  <a:lnTo>
                    <a:pt x="692808" y="512328"/>
                  </a:lnTo>
                  <a:lnTo>
                    <a:pt x="755296" y="518548"/>
                  </a:lnTo>
                  <a:lnTo>
                    <a:pt x="819585" y="524022"/>
                  </a:lnTo>
                  <a:lnTo>
                    <a:pt x="885561" y="528722"/>
                  </a:lnTo>
                  <a:lnTo>
                    <a:pt x="953106" y="532625"/>
                  </a:lnTo>
                  <a:lnTo>
                    <a:pt x="1022104" y="535704"/>
                  </a:lnTo>
                  <a:lnTo>
                    <a:pt x="1092440" y="537935"/>
                  </a:lnTo>
                  <a:lnTo>
                    <a:pt x="1163998" y="539292"/>
                  </a:lnTo>
                  <a:lnTo>
                    <a:pt x="1236662" y="539750"/>
                  </a:lnTo>
                  <a:lnTo>
                    <a:pt x="1309321" y="539292"/>
                  </a:lnTo>
                  <a:lnTo>
                    <a:pt x="1380874" y="537935"/>
                  </a:lnTo>
                  <a:lnTo>
                    <a:pt x="1451207" y="535704"/>
                  </a:lnTo>
                  <a:lnTo>
                    <a:pt x="1520202" y="532625"/>
                  </a:lnTo>
                  <a:lnTo>
                    <a:pt x="1587745" y="528722"/>
                  </a:lnTo>
                  <a:lnTo>
                    <a:pt x="1653719" y="524022"/>
                  </a:lnTo>
                  <a:lnTo>
                    <a:pt x="1718007" y="518548"/>
                  </a:lnTo>
                  <a:lnTo>
                    <a:pt x="1780494" y="512328"/>
                  </a:lnTo>
                  <a:lnTo>
                    <a:pt x="1841064" y="505385"/>
                  </a:lnTo>
                  <a:lnTo>
                    <a:pt x="1899601" y="497746"/>
                  </a:lnTo>
                  <a:lnTo>
                    <a:pt x="1955989" y="489434"/>
                  </a:lnTo>
                  <a:lnTo>
                    <a:pt x="2010111" y="480477"/>
                  </a:lnTo>
                  <a:lnTo>
                    <a:pt x="2061853" y="470898"/>
                  </a:lnTo>
                  <a:lnTo>
                    <a:pt x="2111097" y="460724"/>
                  </a:lnTo>
                  <a:lnTo>
                    <a:pt x="2157727" y="449979"/>
                  </a:lnTo>
                  <a:lnTo>
                    <a:pt x="2201629" y="438689"/>
                  </a:lnTo>
                  <a:lnTo>
                    <a:pt x="2242685" y="426878"/>
                  </a:lnTo>
                  <a:lnTo>
                    <a:pt x="2280779" y="414574"/>
                  </a:lnTo>
                  <a:lnTo>
                    <a:pt x="2347620" y="388581"/>
                  </a:lnTo>
                  <a:lnTo>
                    <a:pt x="2401224" y="360912"/>
                  </a:lnTo>
                  <a:lnTo>
                    <a:pt x="2440661" y="331770"/>
                  </a:lnTo>
                  <a:lnTo>
                    <a:pt x="2465004" y="301357"/>
                  </a:lnTo>
                  <a:lnTo>
                    <a:pt x="2473325" y="269875"/>
                  </a:lnTo>
                  <a:lnTo>
                    <a:pt x="2471225" y="254012"/>
                  </a:lnTo>
                  <a:lnTo>
                    <a:pt x="2440661" y="207979"/>
                  </a:lnTo>
                  <a:lnTo>
                    <a:pt x="2401224" y="178837"/>
                  </a:lnTo>
                  <a:lnTo>
                    <a:pt x="2347620" y="151168"/>
                  </a:lnTo>
                  <a:lnTo>
                    <a:pt x="2280779" y="125175"/>
                  </a:lnTo>
                  <a:lnTo>
                    <a:pt x="2242685" y="112871"/>
                  </a:lnTo>
                  <a:lnTo>
                    <a:pt x="2201629" y="101060"/>
                  </a:lnTo>
                  <a:lnTo>
                    <a:pt x="2157727" y="89770"/>
                  </a:lnTo>
                  <a:lnTo>
                    <a:pt x="2111097" y="79025"/>
                  </a:lnTo>
                  <a:lnTo>
                    <a:pt x="2061853" y="68851"/>
                  </a:lnTo>
                  <a:lnTo>
                    <a:pt x="2010111" y="59272"/>
                  </a:lnTo>
                  <a:lnTo>
                    <a:pt x="1955989" y="50315"/>
                  </a:lnTo>
                  <a:lnTo>
                    <a:pt x="1899601" y="42003"/>
                  </a:lnTo>
                  <a:lnTo>
                    <a:pt x="1841064" y="34364"/>
                  </a:lnTo>
                  <a:lnTo>
                    <a:pt x="1780494" y="27421"/>
                  </a:lnTo>
                  <a:lnTo>
                    <a:pt x="1718007" y="21201"/>
                  </a:lnTo>
                  <a:lnTo>
                    <a:pt x="1653719" y="15727"/>
                  </a:lnTo>
                  <a:lnTo>
                    <a:pt x="1587745" y="11027"/>
                  </a:lnTo>
                  <a:lnTo>
                    <a:pt x="1520202" y="7124"/>
                  </a:lnTo>
                  <a:lnTo>
                    <a:pt x="1451207" y="4045"/>
                  </a:lnTo>
                  <a:lnTo>
                    <a:pt x="1380874" y="1814"/>
                  </a:lnTo>
                  <a:lnTo>
                    <a:pt x="1309321" y="457"/>
                  </a:lnTo>
                  <a:lnTo>
                    <a:pt x="123666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0" y="0"/>
              <a:ext cx="2473325" cy="539750"/>
            </a:xfrm>
            <a:custGeom>
              <a:avLst/>
              <a:gdLst/>
              <a:ahLst/>
              <a:cxnLst/>
              <a:rect l="l" t="t" r="r" b="b"/>
              <a:pathLst>
                <a:path w="2473325" h="539750">
                  <a:moveTo>
                    <a:pt x="0" y="269875"/>
                  </a:moveTo>
                  <a:lnTo>
                    <a:pt x="18546" y="223039"/>
                  </a:lnTo>
                  <a:lnTo>
                    <a:pt x="50550" y="193236"/>
                  </a:lnTo>
                  <a:lnTo>
                    <a:pt x="97183" y="164806"/>
                  </a:lnTo>
                  <a:lnTo>
                    <a:pt x="157518" y="137950"/>
                  </a:lnTo>
                  <a:lnTo>
                    <a:pt x="230626" y="112871"/>
                  </a:lnTo>
                  <a:lnTo>
                    <a:pt x="271681" y="101060"/>
                  </a:lnTo>
                  <a:lnTo>
                    <a:pt x="315580" y="89770"/>
                  </a:lnTo>
                  <a:lnTo>
                    <a:pt x="362209" y="79025"/>
                  </a:lnTo>
                  <a:lnTo>
                    <a:pt x="411452" y="68851"/>
                  </a:lnTo>
                  <a:lnTo>
                    <a:pt x="463192" y="59272"/>
                  </a:lnTo>
                  <a:lnTo>
                    <a:pt x="517314" y="50315"/>
                  </a:lnTo>
                  <a:lnTo>
                    <a:pt x="573701" y="42003"/>
                  </a:lnTo>
                  <a:lnTo>
                    <a:pt x="632238" y="34364"/>
                  </a:lnTo>
                  <a:lnTo>
                    <a:pt x="692808" y="27421"/>
                  </a:lnTo>
                  <a:lnTo>
                    <a:pt x="755296" y="21201"/>
                  </a:lnTo>
                  <a:lnTo>
                    <a:pt x="819586" y="15727"/>
                  </a:lnTo>
                  <a:lnTo>
                    <a:pt x="885561" y="11027"/>
                  </a:lnTo>
                  <a:lnTo>
                    <a:pt x="953106" y="7124"/>
                  </a:lnTo>
                  <a:lnTo>
                    <a:pt x="1022104" y="4045"/>
                  </a:lnTo>
                  <a:lnTo>
                    <a:pt x="1092440" y="1814"/>
                  </a:lnTo>
                  <a:lnTo>
                    <a:pt x="1163998" y="457"/>
                  </a:lnTo>
                  <a:lnTo>
                    <a:pt x="1236662" y="0"/>
                  </a:lnTo>
                  <a:lnTo>
                    <a:pt x="1309321" y="457"/>
                  </a:lnTo>
                  <a:lnTo>
                    <a:pt x="1380874" y="1814"/>
                  </a:lnTo>
                  <a:lnTo>
                    <a:pt x="1451207" y="4045"/>
                  </a:lnTo>
                  <a:lnTo>
                    <a:pt x="1520202" y="7124"/>
                  </a:lnTo>
                  <a:lnTo>
                    <a:pt x="1587745" y="11027"/>
                  </a:lnTo>
                  <a:lnTo>
                    <a:pt x="1653719" y="15727"/>
                  </a:lnTo>
                  <a:lnTo>
                    <a:pt x="1718007" y="21201"/>
                  </a:lnTo>
                  <a:lnTo>
                    <a:pt x="1780494" y="27421"/>
                  </a:lnTo>
                  <a:lnTo>
                    <a:pt x="1841064" y="34364"/>
                  </a:lnTo>
                  <a:lnTo>
                    <a:pt x="1899601" y="42003"/>
                  </a:lnTo>
                  <a:lnTo>
                    <a:pt x="1955989" y="50315"/>
                  </a:lnTo>
                  <a:lnTo>
                    <a:pt x="2010111" y="59272"/>
                  </a:lnTo>
                  <a:lnTo>
                    <a:pt x="2061853" y="68851"/>
                  </a:lnTo>
                  <a:lnTo>
                    <a:pt x="2111097" y="79025"/>
                  </a:lnTo>
                  <a:lnTo>
                    <a:pt x="2157727" y="89770"/>
                  </a:lnTo>
                  <a:lnTo>
                    <a:pt x="2201629" y="101060"/>
                  </a:lnTo>
                  <a:lnTo>
                    <a:pt x="2242685" y="112871"/>
                  </a:lnTo>
                  <a:lnTo>
                    <a:pt x="2280779" y="125175"/>
                  </a:lnTo>
                  <a:lnTo>
                    <a:pt x="2347620" y="151168"/>
                  </a:lnTo>
                  <a:lnTo>
                    <a:pt x="2401224" y="178837"/>
                  </a:lnTo>
                  <a:lnTo>
                    <a:pt x="2440661" y="207979"/>
                  </a:lnTo>
                  <a:lnTo>
                    <a:pt x="2465004" y="238392"/>
                  </a:lnTo>
                  <a:lnTo>
                    <a:pt x="2473325" y="269875"/>
                  </a:lnTo>
                  <a:lnTo>
                    <a:pt x="2471225" y="285737"/>
                  </a:lnTo>
                  <a:lnTo>
                    <a:pt x="2465004" y="301357"/>
                  </a:lnTo>
                  <a:lnTo>
                    <a:pt x="2440661" y="331770"/>
                  </a:lnTo>
                  <a:lnTo>
                    <a:pt x="2401224" y="360912"/>
                  </a:lnTo>
                  <a:lnTo>
                    <a:pt x="2347620" y="388581"/>
                  </a:lnTo>
                  <a:lnTo>
                    <a:pt x="2280779" y="414574"/>
                  </a:lnTo>
                  <a:lnTo>
                    <a:pt x="2242685" y="426878"/>
                  </a:lnTo>
                  <a:lnTo>
                    <a:pt x="2201629" y="438689"/>
                  </a:lnTo>
                  <a:lnTo>
                    <a:pt x="2157727" y="449979"/>
                  </a:lnTo>
                  <a:lnTo>
                    <a:pt x="2111097" y="460724"/>
                  </a:lnTo>
                  <a:lnTo>
                    <a:pt x="2061853" y="470898"/>
                  </a:lnTo>
                  <a:lnTo>
                    <a:pt x="2010111" y="480477"/>
                  </a:lnTo>
                  <a:lnTo>
                    <a:pt x="1955989" y="489434"/>
                  </a:lnTo>
                  <a:lnTo>
                    <a:pt x="1899601" y="497746"/>
                  </a:lnTo>
                  <a:lnTo>
                    <a:pt x="1841064" y="505385"/>
                  </a:lnTo>
                  <a:lnTo>
                    <a:pt x="1780494" y="512328"/>
                  </a:lnTo>
                  <a:lnTo>
                    <a:pt x="1718007" y="518548"/>
                  </a:lnTo>
                  <a:lnTo>
                    <a:pt x="1653719" y="524022"/>
                  </a:lnTo>
                  <a:lnTo>
                    <a:pt x="1587745" y="528722"/>
                  </a:lnTo>
                  <a:lnTo>
                    <a:pt x="1520202" y="532625"/>
                  </a:lnTo>
                  <a:lnTo>
                    <a:pt x="1451207" y="535704"/>
                  </a:lnTo>
                  <a:lnTo>
                    <a:pt x="1380874" y="537935"/>
                  </a:lnTo>
                  <a:lnTo>
                    <a:pt x="1309321" y="539292"/>
                  </a:lnTo>
                  <a:lnTo>
                    <a:pt x="1236662" y="539750"/>
                  </a:lnTo>
                  <a:lnTo>
                    <a:pt x="1163998" y="539292"/>
                  </a:lnTo>
                  <a:lnTo>
                    <a:pt x="1092440" y="537935"/>
                  </a:lnTo>
                  <a:lnTo>
                    <a:pt x="1022104" y="535704"/>
                  </a:lnTo>
                  <a:lnTo>
                    <a:pt x="953106" y="532625"/>
                  </a:lnTo>
                  <a:lnTo>
                    <a:pt x="885561" y="528722"/>
                  </a:lnTo>
                  <a:lnTo>
                    <a:pt x="819585" y="524022"/>
                  </a:lnTo>
                  <a:lnTo>
                    <a:pt x="755296" y="518548"/>
                  </a:lnTo>
                  <a:lnTo>
                    <a:pt x="692808" y="512328"/>
                  </a:lnTo>
                  <a:lnTo>
                    <a:pt x="632237" y="505385"/>
                  </a:lnTo>
                  <a:lnTo>
                    <a:pt x="573700" y="497746"/>
                  </a:lnTo>
                  <a:lnTo>
                    <a:pt x="517313" y="489434"/>
                  </a:lnTo>
                  <a:lnTo>
                    <a:pt x="463191" y="480477"/>
                  </a:lnTo>
                  <a:lnTo>
                    <a:pt x="411451" y="470898"/>
                  </a:lnTo>
                  <a:lnTo>
                    <a:pt x="362208" y="460724"/>
                  </a:lnTo>
                  <a:lnTo>
                    <a:pt x="315579" y="449979"/>
                  </a:lnTo>
                  <a:lnTo>
                    <a:pt x="271679" y="438689"/>
                  </a:lnTo>
                  <a:lnTo>
                    <a:pt x="230625" y="426878"/>
                  </a:lnTo>
                  <a:lnTo>
                    <a:pt x="192532" y="414574"/>
                  </a:lnTo>
                  <a:lnTo>
                    <a:pt x="125695" y="388581"/>
                  </a:lnTo>
                  <a:lnTo>
                    <a:pt x="72095" y="360912"/>
                  </a:lnTo>
                  <a:lnTo>
                    <a:pt x="32660" y="331770"/>
                  </a:lnTo>
                  <a:lnTo>
                    <a:pt x="8319" y="301357"/>
                  </a:lnTo>
                  <a:lnTo>
                    <a:pt x="0" y="26987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4" name="object 54" descr=""/>
          <p:cNvSpPr txBox="1"/>
          <p:nvPr/>
        </p:nvSpPr>
        <p:spPr>
          <a:xfrm>
            <a:off x="460248" y="22301"/>
            <a:ext cx="155257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FFC000"/>
                </a:solidFill>
                <a:latin typeface="Arial Black"/>
                <a:cs typeface="Arial Black"/>
              </a:rPr>
              <a:t>1</a:t>
            </a:r>
            <a:r>
              <a:rPr dirty="0" baseline="25525" sz="2775">
                <a:solidFill>
                  <a:srgbClr val="FFC000"/>
                </a:solidFill>
                <a:latin typeface="Arial Black"/>
                <a:cs typeface="Arial Black"/>
              </a:rPr>
              <a:t>st</a:t>
            </a:r>
            <a:r>
              <a:rPr dirty="0" baseline="25525" sz="2775" spc="450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z="2800" spc="-20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45"/>
              <a:t>CCFUP</a:t>
            </a:r>
            <a:r>
              <a:rPr dirty="0" spc="-35"/>
              <a:t> </a:t>
            </a:r>
            <a:r>
              <a:rPr dirty="0" cap="small" spc="175"/>
              <a:t>for</a:t>
            </a:r>
            <a:r>
              <a:rPr dirty="0" spc="-10"/>
              <a:t> </a:t>
            </a:r>
            <a:r>
              <a:rPr dirty="0"/>
              <a:t>B.</a:t>
            </a:r>
            <a:r>
              <a:rPr dirty="0" spc="-10"/>
              <a:t> </a:t>
            </a:r>
            <a:r>
              <a:rPr dirty="0" spc="185"/>
              <a:t>S</a:t>
            </a:r>
            <a:r>
              <a:rPr dirty="0" cap="small" spc="185"/>
              <a:t>c</a:t>
            </a:r>
            <a:r>
              <a:rPr dirty="0" spc="185"/>
              <a:t>.</a:t>
            </a:r>
            <a:r>
              <a:rPr dirty="0" spc="35"/>
              <a:t> </a:t>
            </a:r>
            <a:r>
              <a:rPr dirty="0" sz="2400" spc="-20"/>
              <a:t>(M</a:t>
            </a:r>
            <a:r>
              <a:rPr dirty="0" cap="small" sz="2400" spc="-20"/>
              <a:t>ath</a:t>
            </a:r>
            <a:r>
              <a:rPr dirty="0" sz="2400" spc="-20"/>
              <a:t>.</a:t>
            </a:r>
            <a:r>
              <a:rPr dirty="0" sz="2400" spc="-35"/>
              <a:t> </a:t>
            </a:r>
            <a:r>
              <a:rPr dirty="0" sz="2400"/>
              <a:t>&amp;</a:t>
            </a:r>
            <a:r>
              <a:rPr dirty="0" sz="2400" spc="10"/>
              <a:t> </a:t>
            </a:r>
            <a:r>
              <a:rPr dirty="0" sz="2400" spc="60"/>
              <a:t>L</a:t>
            </a:r>
            <a:r>
              <a:rPr dirty="0" cap="small" sz="2400" spc="60"/>
              <a:t>ife</a:t>
            </a:r>
            <a:r>
              <a:rPr dirty="0" sz="2400" spc="-30"/>
              <a:t> </a:t>
            </a:r>
            <a:r>
              <a:rPr dirty="0" sz="2400"/>
              <a:t>S</a:t>
            </a:r>
            <a:r>
              <a:rPr dirty="0" cap="small" sz="2400"/>
              <a:t>c</a:t>
            </a:r>
            <a:r>
              <a:rPr dirty="0" sz="2400"/>
              <a:t>.)</a:t>
            </a:r>
            <a:r>
              <a:rPr dirty="0" sz="2400" spc="5"/>
              <a:t> </a:t>
            </a:r>
            <a:r>
              <a:rPr dirty="0" cap="small" spc="204"/>
              <a:t>and</a:t>
            </a:r>
            <a:r>
              <a:rPr dirty="0"/>
              <a:t> B.</a:t>
            </a:r>
            <a:r>
              <a:rPr dirty="0" spc="-10"/>
              <a:t> </a:t>
            </a:r>
            <a:r>
              <a:rPr dirty="0" spc="50"/>
              <a:t>A.</a:t>
            </a:r>
            <a:endParaRPr sz="2400"/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0" y="668401"/>
          <a:ext cx="12268200" cy="610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9630"/>
                <a:gridCol w="2181225"/>
                <a:gridCol w="3477260"/>
                <a:gridCol w="1915795"/>
                <a:gridCol w="1873885"/>
                <a:gridCol w="1893570"/>
              </a:tblGrid>
              <a:tr h="80962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Sem.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10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860"/>
                        </a:lnSpc>
                      </a:pP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A/B/C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  <a:spcBef>
                          <a:spcPts val="1350"/>
                        </a:spcBef>
                        <a:tabLst>
                          <a:tab pos="2254250" algn="l"/>
                        </a:tabLst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DSE</a:t>
                      </a:r>
                      <a:r>
                        <a:rPr dirty="0" sz="2800" spc="-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28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GE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AEC</a:t>
                      </a:r>
                      <a:r>
                        <a:rPr dirty="0" sz="2800" spc="-7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3270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SEC</a:t>
                      </a:r>
                      <a:r>
                        <a:rPr dirty="0" sz="2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2800" spc="-9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VAC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71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</a:tr>
              <a:tr h="6400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159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III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1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 spc="-1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marL="118745" marR="25400">
                        <a:lnSpc>
                          <a:spcPts val="3300"/>
                        </a:lnSpc>
                        <a:spcBef>
                          <a:spcPts val="1100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01 of</a:t>
                      </a:r>
                      <a:r>
                        <a:rPr dirty="0" sz="2800" spc="-1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dirty="0" sz="2800" spc="7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290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29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8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marL="635">
                        <a:lnSpc>
                          <a:spcPts val="3815"/>
                        </a:lnSpc>
                        <a:spcBef>
                          <a:spcPts val="1175"/>
                        </a:spcBef>
                      </a:pPr>
                      <a:r>
                        <a:rPr dirty="0" sz="3200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03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ts val="3335"/>
                        </a:lnSpc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26034" marR="16510" indent="-2540">
                        <a:lnSpc>
                          <a:spcPts val="2820"/>
                        </a:lnSpc>
                        <a:spcBef>
                          <a:spcPts val="220"/>
                        </a:spcBef>
                      </a:pPr>
                      <a:r>
                        <a:rPr dirty="0" sz="24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4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400" spc="-5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400" spc="-20" b="1">
                          <a:latin typeface="Times New Roman"/>
                          <a:cs typeface="Times New Roman"/>
                        </a:rPr>
                        <a:t>Pool </a:t>
                      </a:r>
                      <a:r>
                        <a:rPr dirty="0" sz="2400" spc="-10" b="1">
                          <a:latin typeface="Times New Roman"/>
                          <a:cs typeface="Times New Roman"/>
                        </a:rPr>
                        <a:t>(Evs/Eng/Hin)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49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01345" marR="329565" indent="-262255">
                        <a:lnSpc>
                          <a:spcPts val="3300"/>
                        </a:lnSpc>
                        <a:spcBef>
                          <a:spcPts val="1100"/>
                        </a:spcBef>
                      </a:pPr>
                      <a:r>
                        <a:rPr dirty="0" sz="2800" spc="-120" b="1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02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01345" marR="226695" indent="-365760">
                        <a:lnSpc>
                          <a:spcPts val="3300"/>
                        </a:lnSpc>
                        <a:spcBef>
                          <a:spcPts val="12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6394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49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6896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2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492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9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6400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IV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4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1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2800" spc="-1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marL="121920" marR="115570">
                        <a:lnSpc>
                          <a:spcPts val="3300"/>
                        </a:lnSpc>
                        <a:spcBef>
                          <a:spcPts val="90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dirty="0" sz="2800" spc="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800" spc="7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A/B/C(4C)</a:t>
                      </a:r>
                      <a:r>
                        <a:rPr dirty="0" sz="2800" spc="-1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295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dirty="0" sz="2800" spc="-4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29"/>
                        </a:lnSpc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7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2800" spc="-8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marL="346075" marR="338455">
                        <a:lnSpc>
                          <a:spcPts val="3300"/>
                        </a:lnSpc>
                        <a:spcBef>
                          <a:spcPts val="665"/>
                        </a:spcBef>
                      </a:pP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04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 marL="96520" marR="88265">
                        <a:lnSpc>
                          <a:spcPts val="2400"/>
                        </a:lnSpc>
                        <a:spcBef>
                          <a:spcPts val="75"/>
                        </a:spcBef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Communicative Language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ts val="2275"/>
                        </a:lnSpc>
                      </a:pPr>
                      <a:r>
                        <a:rPr dirty="0" sz="2000" spc="-10" b="1">
                          <a:latin typeface="Times New Roman"/>
                          <a:cs typeface="Times New Roman"/>
                        </a:rPr>
                        <a:t>/English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01345" marR="345440" indent="-247015">
                        <a:lnSpc>
                          <a:spcPts val="3300"/>
                        </a:lnSpc>
                        <a:spcBef>
                          <a:spcPts val="905"/>
                        </a:spcBef>
                      </a:pP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SEC-02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01345" marR="226695" indent="-365760">
                        <a:lnSpc>
                          <a:spcPts val="3300"/>
                        </a:lnSpc>
                        <a:spcBef>
                          <a:spcPts val="125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800" spc="-11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ts val="3815"/>
                        </a:lnSpc>
                        <a:spcBef>
                          <a:spcPts val="5"/>
                        </a:spcBef>
                      </a:pPr>
                      <a:r>
                        <a:rPr dirty="0" sz="3200" spc="-25" b="1">
                          <a:latin typeface="Times New Roman"/>
                          <a:cs typeface="Times New Roman"/>
                        </a:rPr>
                        <a:t>20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35"/>
                        </a:lnSpc>
                      </a:pP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6400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4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2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2800" spc="-3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0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6394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346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dirty="0" sz="2800" b="1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dirty="0" sz="2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2800" spc="-4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800" spc="-10" b="1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dirty="0" sz="2800" spc="-20" b="1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57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149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</a:tr>
              <a:tr h="1402080">
                <a:tc gridSpan="5">
                  <a:txBody>
                    <a:bodyPr/>
                    <a:lstStyle/>
                    <a:p>
                      <a:pPr marL="2346960" marR="157480" indent="-2184400">
                        <a:lnSpc>
                          <a:spcPts val="3840"/>
                        </a:lnSpc>
                        <a:spcBef>
                          <a:spcPts val="35"/>
                        </a:spcBef>
                      </a:pP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dirty="0" sz="3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3200" spc="-2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dirty="0" sz="3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dirty="0" sz="3200" spc="-3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3200" spc="-1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dirty="0" sz="3200" spc="-4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dirty="0" sz="3200" spc="-5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 i="1">
                          <a:latin typeface="Times New Roman"/>
                          <a:cs typeface="Times New Roman"/>
                        </a:rPr>
                        <a:t>certificate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dirty="0" sz="3200" spc="-4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dirty="0" sz="32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dirty="0" sz="3200" spc="-30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b="1" i="1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dirty="0" sz="3200" spc="-25" b="1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3200" spc="-10" b="1" i="1">
                          <a:latin typeface="Times New Roman"/>
                          <a:cs typeface="Times New Roman"/>
                        </a:rPr>
                        <a:t>credits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dirty="0" sz="2250" spc="-4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2250" spc="-1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dirty="0" sz="2250" spc="-1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2250" spc="-2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spc="-2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Voc/Skill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dirty="0" sz="2250" spc="-3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2250" spc="-1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2250" spc="-2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dirty="0" sz="2250" spc="-1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dirty="0" sz="2250" spc="-3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dirty="0" sz="2250" spc="-2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dirty="0" sz="2250" spc="-2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dirty="0" sz="2250" spc="-5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2250" spc="-10" b="1" i="1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platform]</a:t>
                      </a:r>
                      <a:endParaRPr sz="2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4285"/>
                        </a:lnSpc>
                        <a:spcBef>
                          <a:spcPts val="1330"/>
                        </a:spcBef>
                      </a:pPr>
                      <a:r>
                        <a:rPr dirty="0" sz="3600" spc="-25" b="1">
                          <a:latin typeface="Times New Roman"/>
                          <a:cs typeface="Times New Roman"/>
                        </a:rPr>
                        <a:t>80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algn="ctr" marL="90805">
                        <a:lnSpc>
                          <a:spcPts val="3804"/>
                        </a:lnSpc>
                      </a:pPr>
                      <a:r>
                        <a:rPr dirty="0" sz="3200" spc="-10" b="1">
                          <a:latin typeface="Times New Roman"/>
                          <a:cs typeface="Times New Roman"/>
                        </a:rPr>
                        <a:t>Credits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8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pSp>
        <p:nvGrpSpPr>
          <p:cNvPr id="5" name="object 5" descr=""/>
          <p:cNvGrpSpPr/>
          <p:nvPr/>
        </p:nvGrpSpPr>
        <p:grpSpPr>
          <a:xfrm>
            <a:off x="-6350" y="-6350"/>
            <a:ext cx="2460625" cy="589280"/>
            <a:chOff x="-6350" y="-6350"/>
            <a:chExt cx="2460625" cy="589280"/>
          </a:xfrm>
        </p:grpSpPr>
        <p:sp>
          <p:nvSpPr>
            <p:cNvPr id="6" name="object 6" descr=""/>
            <p:cNvSpPr/>
            <p:nvPr/>
          </p:nvSpPr>
          <p:spPr>
            <a:xfrm>
              <a:off x="0" y="0"/>
              <a:ext cx="2447925" cy="576580"/>
            </a:xfrm>
            <a:custGeom>
              <a:avLst/>
              <a:gdLst/>
              <a:ahLst/>
              <a:cxnLst/>
              <a:rect l="l" t="t" r="r" b="b"/>
              <a:pathLst>
                <a:path w="2447925" h="576580">
                  <a:moveTo>
                    <a:pt x="1223962" y="0"/>
                  </a:moveTo>
                  <a:lnTo>
                    <a:pt x="1152045" y="489"/>
                  </a:lnTo>
                  <a:lnTo>
                    <a:pt x="1081223" y="1938"/>
                  </a:lnTo>
                  <a:lnTo>
                    <a:pt x="1011610" y="4322"/>
                  </a:lnTo>
                  <a:lnTo>
                    <a:pt x="943321" y="7611"/>
                  </a:lnTo>
                  <a:lnTo>
                    <a:pt x="876470" y="11780"/>
                  </a:lnTo>
                  <a:lnTo>
                    <a:pt x="811172" y="16801"/>
                  </a:lnTo>
                  <a:lnTo>
                    <a:pt x="747543" y="22647"/>
                  </a:lnTo>
                  <a:lnTo>
                    <a:pt x="685697" y="29292"/>
                  </a:lnTo>
                  <a:lnTo>
                    <a:pt x="625749" y="36707"/>
                  </a:lnTo>
                  <a:lnTo>
                    <a:pt x="567813" y="44867"/>
                  </a:lnTo>
                  <a:lnTo>
                    <a:pt x="512005" y="53744"/>
                  </a:lnTo>
                  <a:lnTo>
                    <a:pt x="458439" y="63311"/>
                  </a:lnTo>
                  <a:lnTo>
                    <a:pt x="407230" y="73541"/>
                  </a:lnTo>
                  <a:lnTo>
                    <a:pt x="358493" y="84407"/>
                  </a:lnTo>
                  <a:lnTo>
                    <a:pt x="312342" y="95882"/>
                  </a:lnTo>
                  <a:lnTo>
                    <a:pt x="268893" y="107938"/>
                  </a:lnTo>
                  <a:lnTo>
                    <a:pt x="228260" y="120550"/>
                  </a:lnTo>
                  <a:lnTo>
                    <a:pt x="190558" y="133689"/>
                  </a:lnTo>
                  <a:lnTo>
                    <a:pt x="124407" y="161443"/>
                  </a:lnTo>
                  <a:lnTo>
                    <a:pt x="71356" y="190984"/>
                  </a:lnTo>
                  <a:lnTo>
                    <a:pt x="32326" y="222095"/>
                  </a:lnTo>
                  <a:lnTo>
                    <a:pt x="8235" y="254560"/>
                  </a:lnTo>
                  <a:lnTo>
                    <a:pt x="0" y="288163"/>
                  </a:lnTo>
                  <a:lnTo>
                    <a:pt x="2077" y="305093"/>
                  </a:lnTo>
                  <a:lnTo>
                    <a:pt x="32326" y="354230"/>
                  </a:lnTo>
                  <a:lnTo>
                    <a:pt x="71355" y="385341"/>
                  </a:lnTo>
                  <a:lnTo>
                    <a:pt x="124405" y="414882"/>
                  </a:lnTo>
                  <a:lnTo>
                    <a:pt x="190557" y="442636"/>
                  </a:lnTo>
                  <a:lnTo>
                    <a:pt x="228259" y="455775"/>
                  </a:lnTo>
                  <a:lnTo>
                    <a:pt x="268892" y="468387"/>
                  </a:lnTo>
                  <a:lnTo>
                    <a:pt x="312341" y="480443"/>
                  </a:lnTo>
                  <a:lnTo>
                    <a:pt x="358492" y="491918"/>
                  </a:lnTo>
                  <a:lnTo>
                    <a:pt x="407229" y="502784"/>
                  </a:lnTo>
                  <a:lnTo>
                    <a:pt x="458438" y="513014"/>
                  </a:lnTo>
                  <a:lnTo>
                    <a:pt x="512004" y="522581"/>
                  </a:lnTo>
                  <a:lnTo>
                    <a:pt x="567813" y="531458"/>
                  </a:lnTo>
                  <a:lnTo>
                    <a:pt x="625748" y="539618"/>
                  </a:lnTo>
                  <a:lnTo>
                    <a:pt x="685697" y="547033"/>
                  </a:lnTo>
                  <a:lnTo>
                    <a:pt x="747543" y="553678"/>
                  </a:lnTo>
                  <a:lnTo>
                    <a:pt x="811172" y="559524"/>
                  </a:lnTo>
                  <a:lnTo>
                    <a:pt x="876470" y="564545"/>
                  </a:lnTo>
                  <a:lnTo>
                    <a:pt x="943320" y="568714"/>
                  </a:lnTo>
                  <a:lnTo>
                    <a:pt x="1011610" y="572003"/>
                  </a:lnTo>
                  <a:lnTo>
                    <a:pt x="1081223" y="574387"/>
                  </a:lnTo>
                  <a:lnTo>
                    <a:pt x="1152045" y="575836"/>
                  </a:lnTo>
                  <a:lnTo>
                    <a:pt x="1223962" y="576326"/>
                  </a:lnTo>
                  <a:lnTo>
                    <a:pt x="1295877" y="575836"/>
                  </a:lnTo>
                  <a:lnTo>
                    <a:pt x="1366699" y="574387"/>
                  </a:lnTo>
                  <a:lnTo>
                    <a:pt x="1436311" y="572003"/>
                  </a:lnTo>
                  <a:lnTo>
                    <a:pt x="1504600" y="568714"/>
                  </a:lnTo>
                  <a:lnTo>
                    <a:pt x="1571450" y="564545"/>
                  </a:lnTo>
                  <a:lnTo>
                    <a:pt x="1636747" y="559524"/>
                  </a:lnTo>
                  <a:lnTo>
                    <a:pt x="1700376" y="553678"/>
                  </a:lnTo>
                  <a:lnTo>
                    <a:pt x="1762222" y="547033"/>
                  </a:lnTo>
                  <a:lnTo>
                    <a:pt x="1822170" y="539618"/>
                  </a:lnTo>
                  <a:lnTo>
                    <a:pt x="1880106" y="531458"/>
                  </a:lnTo>
                  <a:lnTo>
                    <a:pt x="1935914" y="522581"/>
                  </a:lnTo>
                  <a:lnTo>
                    <a:pt x="1989480" y="513014"/>
                  </a:lnTo>
                  <a:lnTo>
                    <a:pt x="2040690" y="502784"/>
                  </a:lnTo>
                  <a:lnTo>
                    <a:pt x="2089427" y="491918"/>
                  </a:lnTo>
                  <a:lnTo>
                    <a:pt x="2135578" y="480443"/>
                  </a:lnTo>
                  <a:lnTo>
                    <a:pt x="2179028" y="468387"/>
                  </a:lnTo>
                  <a:lnTo>
                    <a:pt x="2219661" y="455775"/>
                  </a:lnTo>
                  <a:lnTo>
                    <a:pt x="2257364" y="442636"/>
                  </a:lnTo>
                  <a:lnTo>
                    <a:pt x="2323516" y="414882"/>
                  </a:lnTo>
                  <a:lnTo>
                    <a:pt x="2376567" y="385341"/>
                  </a:lnTo>
                  <a:lnTo>
                    <a:pt x="2415598" y="354230"/>
                  </a:lnTo>
                  <a:lnTo>
                    <a:pt x="2439690" y="321765"/>
                  </a:lnTo>
                  <a:lnTo>
                    <a:pt x="2447925" y="288163"/>
                  </a:lnTo>
                  <a:lnTo>
                    <a:pt x="2445847" y="271232"/>
                  </a:lnTo>
                  <a:lnTo>
                    <a:pt x="2415598" y="222095"/>
                  </a:lnTo>
                  <a:lnTo>
                    <a:pt x="2376567" y="190984"/>
                  </a:lnTo>
                  <a:lnTo>
                    <a:pt x="2323516" y="161443"/>
                  </a:lnTo>
                  <a:lnTo>
                    <a:pt x="2257364" y="133689"/>
                  </a:lnTo>
                  <a:lnTo>
                    <a:pt x="2219661" y="120550"/>
                  </a:lnTo>
                  <a:lnTo>
                    <a:pt x="2179028" y="107938"/>
                  </a:lnTo>
                  <a:lnTo>
                    <a:pt x="2135578" y="95882"/>
                  </a:lnTo>
                  <a:lnTo>
                    <a:pt x="2089427" y="84407"/>
                  </a:lnTo>
                  <a:lnTo>
                    <a:pt x="2040690" y="73541"/>
                  </a:lnTo>
                  <a:lnTo>
                    <a:pt x="1989480" y="63311"/>
                  </a:lnTo>
                  <a:lnTo>
                    <a:pt x="1935914" y="53744"/>
                  </a:lnTo>
                  <a:lnTo>
                    <a:pt x="1880106" y="44867"/>
                  </a:lnTo>
                  <a:lnTo>
                    <a:pt x="1822170" y="36707"/>
                  </a:lnTo>
                  <a:lnTo>
                    <a:pt x="1762222" y="29292"/>
                  </a:lnTo>
                  <a:lnTo>
                    <a:pt x="1700376" y="22647"/>
                  </a:lnTo>
                  <a:lnTo>
                    <a:pt x="1636747" y="16801"/>
                  </a:lnTo>
                  <a:lnTo>
                    <a:pt x="1571450" y="11780"/>
                  </a:lnTo>
                  <a:lnTo>
                    <a:pt x="1504600" y="7611"/>
                  </a:lnTo>
                  <a:lnTo>
                    <a:pt x="1436311" y="4322"/>
                  </a:lnTo>
                  <a:lnTo>
                    <a:pt x="1366699" y="1938"/>
                  </a:lnTo>
                  <a:lnTo>
                    <a:pt x="1295877" y="489"/>
                  </a:lnTo>
                  <a:lnTo>
                    <a:pt x="122396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0"/>
              <a:ext cx="2447925" cy="576580"/>
            </a:xfrm>
            <a:custGeom>
              <a:avLst/>
              <a:gdLst/>
              <a:ahLst/>
              <a:cxnLst/>
              <a:rect l="l" t="t" r="r" b="b"/>
              <a:pathLst>
                <a:path w="2447925" h="576580">
                  <a:moveTo>
                    <a:pt x="0" y="288163"/>
                  </a:moveTo>
                  <a:lnTo>
                    <a:pt x="18356" y="238172"/>
                  </a:lnTo>
                  <a:lnTo>
                    <a:pt x="50031" y="206356"/>
                  </a:lnTo>
                  <a:lnTo>
                    <a:pt x="96186" y="176004"/>
                  </a:lnTo>
                  <a:lnTo>
                    <a:pt x="155902" y="147329"/>
                  </a:lnTo>
                  <a:lnTo>
                    <a:pt x="228260" y="120550"/>
                  </a:lnTo>
                  <a:lnTo>
                    <a:pt x="268893" y="107938"/>
                  </a:lnTo>
                  <a:lnTo>
                    <a:pt x="312342" y="95882"/>
                  </a:lnTo>
                  <a:lnTo>
                    <a:pt x="358493" y="84407"/>
                  </a:lnTo>
                  <a:lnTo>
                    <a:pt x="407230" y="73541"/>
                  </a:lnTo>
                  <a:lnTo>
                    <a:pt x="458439" y="63311"/>
                  </a:lnTo>
                  <a:lnTo>
                    <a:pt x="512005" y="53744"/>
                  </a:lnTo>
                  <a:lnTo>
                    <a:pt x="567813" y="44867"/>
                  </a:lnTo>
                  <a:lnTo>
                    <a:pt x="625749" y="36707"/>
                  </a:lnTo>
                  <a:lnTo>
                    <a:pt x="685697" y="29292"/>
                  </a:lnTo>
                  <a:lnTo>
                    <a:pt x="747543" y="22647"/>
                  </a:lnTo>
                  <a:lnTo>
                    <a:pt x="811172" y="16801"/>
                  </a:lnTo>
                  <a:lnTo>
                    <a:pt x="876470" y="11780"/>
                  </a:lnTo>
                  <a:lnTo>
                    <a:pt x="943321" y="7611"/>
                  </a:lnTo>
                  <a:lnTo>
                    <a:pt x="1011610" y="4322"/>
                  </a:lnTo>
                  <a:lnTo>
                    <a:pt x="1081223" y="1938"/>
                  </a:lnTo>
                  <a:lnTo>
                    <a:pt x="1152045" y="489"/>
                  </a:lnTo>
                  <a:lnTo>
                    <a:pt x="1223962" y="0"/>
                  </a:lnTo>
                  <a:lnTo>
                    <a:pt x="1295877" y="489"/>
                  </a:lnTo>
                  <a:lnTo>
                    <a:pt x="1366699" y="1938"/>
                  </a:lnTo>
                  <a:lnTo>
                    <a:pt x="1436311" y="4322"/>
                  </a:lnTo>
                  <a:lnTo>
                    <a:pt x="1504600" y="7611"/>
                  </a:lnTo>
                  <a:lnTo>
                    <a:pt x="1571450" y="11780"/>
                  </a:lnTo>
                  <a:lnTo>
                    <a:pt x="1636747" y="16801"/>
                  </a:lnTo>
                  <a:lnTo>
                    <a:pt x="1700376" y="22647"/>
                  </a:lnTo>
                  <a:lnTo>
                    <a:pt x="1762222" y="29292"/>
                  </a:lnTo>
                  <a:lnTo>
                    <a:pt x="1822170" y="36707"/>
                  </a:lnTo>
                  <a:lnTo>
                    <a:pt x="1880106" y="44867"/>
                  </a:lnTo>
                  <a:lnTo>
                    <a:pt x="1935914" y="53744"/>
                  </a:lnTo>
                  <a:lnTo>
                    <a:pt x="1989480" y="63311"/>
                  </a:lnTo>
                  <a:lnTo>
                    <a:pt x="2040690" y="73541"/>
                  </a:lnTo>
                  <a:lnTo>
                    <a:pt x="2089427" y="84407"/>
                  </a:lnTo>
                  <a:lnTo>
                    <a:pt x="2135578" y="95882"/>
                  </a:lnTo>
                  <a:lnTo>
                    <a:pt x="2179028" y="107938"/>
                  </a:lnTo>
                  <a:lnTo>
                    <a:pt x="2219661" y="120550"/>
                  </a:lnTo>
                  <a:lnTo>
                    <a:pt x="2257364" y="133689"/>
                  </a:lnTo>
                  <a:lnTo>
                    <a:pt x="2323516" y="161443"/>
                  </a:lnTo>
                  <a:lnTo>
                    <a:pt x="2376567" y="190984"/>
                  </a:lnTo>
                  <a:lnTo>
                    <a:pt x="2415598" y="222095"/>
                  </a:lnTo>
                  <a:lnTo>
                    <a:pt x="2439690" y="254560"/>
                  </a:lnTo>
                  <a:lnTo>
                    <a:pt x="2447925" y="288163"/>
                  </a:lnTo>
                  <a:lnTo>
                    <a:pt x="2445847" y="305093"/>
                  </a:lnTo>
                  <a:lnTo>
                    <a:pt x="2439690" y="321765"/>
                  </a:lnTo>
                  <a:lnTo>
                    <a:pt x="2415598" y="354230"/>
                  </a:lnTo>
                  <a:lnTo>
                    <a:pt x="2376567" y="385341"/>
                  </a:lnTo>
                  <a:lnTo>
                    <a:pt x="2323516" y="414882"/>
                  </a:lnTo>
                  <a:lnTo>
                    <a:pt x="2257364" y="442636"/>
                  </a:lnTo>
                  <a:lnTo>
                    <a:pt x="2219661" y="455775"/>
                  </a:lnTo>
                  <a:lnTo>
                    <a:pt x="2179028" y="468387"/>
                  </a:lnTo>
                  <a:lnTo>
                    <a:pt x="2135578" y="480443"/>
                  </a:lnTo>
                  <a:lnTo>
                    <a:pt x="2089427" y="491918"/>
                  </a:lnTo>
                  <a:lnTo>
                    <a:pt x="2040690" y="502784"/>
                  </a:lnTo>
                  <a:lnTo>
                    <a:pt x="1989480" y="513014"/>
                  </a:lnTo>
                  <a:lnTo>
                    <a:pt x="1935914" y="522581"/>
                  </a:lnTo>
                  <a:lnTo>
                    <a:pt x="1880106" y="531458"/>
                  </a:lnTo>
                  <a:lnTo>
                    <a:pt x="1822170" y="539618"/>
                  </a:lnTo>
                  <a:lnTo>
                    <a:pt x="1762222" y="547033"/>
                  </a:lnTo>
                  <a:lnTo>
                    <a:pt x="1700376" y="553678"/>
                  </a:lnTo>
                  <a:lnTo>
                    <a:pt x="1636747" y="559524"/>
                  </a:lnTo>
                  <a:lnTo>
                    <a:pt x="1571450" y="564545"/>
                  </a:lnTo>
                  <a:lnTo>
                    <a:pt x="1504600" y="568714"/>
                  </a:lnTo>
                  <a:lnTo>
                    <a:pt x="1436311" y="572003"/>
                  </a:lnTo>
                  <a:lnTo>
                    <a:pt x="1366699" y="574387"/>
                  </a:lnTo>
                  <a:lnTo>
                    <a:pt x="1295877" y="575836"/>
                  </a:lnTo>
                  <a:lnTo>
                    <a:pt x="1223962" y="576326"/>
                  </a:lnTo>
                  <a:lnTo>
                    <a:pt x="1152045" y="575836"/>
                  </a:lnTo>
                  <a:lnTo>
                    <a:pt x="1081223" y="574387"/>
                  </a:lnTo>
                  <a:lnTo>
                    <a:pt x="1011610" y="572003"/>
                  </a:lnTo>
                  <a:lnTo>
                    <a:pt x="943320" y="568714"/>
                  </a:lnTo>
                  <a:lnTo>
                    <a:pt x="876470" y="564545"/>
                  </a:lnTo>
                  <a:lnTo>
                    <a:pt x="811172" y="559524"/>
                  </a:lnTo>
                  <a:lnTo>
                    <a:pt x="747543" y="553678"/>
                  </a:lnTo>
                  <a:lnTo>
                    <a:pt x="685697" y="547033"/>
                  </a:lnTo>
                  <a:lnTo>
                    <a:pt x="625748" y="539618"/>
                  </a:lnTo>
                  <a:lnTo>
                    <a:pt x="567813" y="531458"/>
                  </a:lnTo>
                  <a:lnTo>
                    <a:pt x="512004" y="522581"/>
                  </a:lnTo>
                  <a:lnTo>
                    <a:pt x="458438" y="513014"/>
                  </a:lnTo>
                  <a:lnTo>
                    <a:pt x="407229" y="502784"/>
                  </a:lnTo>
                  <a:lnTo>
                    <a:pt x="358492" y="491918"/>
                  </a:lnTo>
                  <a:lnTo>
                    <a:pt x="312341" y="480443"/>
                  </a:lnTo>
                  <a:lnTo>
                    <a:pt x="268892" y="468387"/>
                  </a:lnTo>
                  <a:lnTo>
                    <a:pt x="228259" y="455775"/>
                  </a:lnTo>
                  <a:lnTo>
                    <a:pt x="190557" y="442636"/>
                  </a:lnTo>
                  <a:lnTo>
                    <a:pt x="124405" y="414882"/>
                  </a:lnTo>
                  <a:lnTo>
                    <a:pt x="71355" y="385341"/>
                  </a:lnTo>
                  <a:lnTo>
                    <a:pt x="32326" y="354230"/>
                  </a:lnTo>
                  <a:lnTo>
                    <a:pt x="8234" y="321765"/>
                  </a:lnTo>
                  <a:lnTo>
                    <a:pt x="0" y="288163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446328" y="40589"/>
            <a:ext cx="155702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solidFill>
                  <a:srgbClr val="FFC000"/>
                </a:solidFill>
                <a:latin typeface="Arial Black"/>
                <a:cs typeface="Arial Black"/>
              </a:rPr>
              <a:t>2</a:t>
            </a:r>
            <a:r>
              <a:rPr dirty="0" sz="2000">
                <a:solidFill>
                  <a:srgbClr val="FFC000"/>
                </a:solidFill>
                <a:latin typeface="Arial Black"/>
                <a:cs typeface="Arial Black"/>
              </a:rPr>
              <a:t>nd</a:t>
            </a:r>
            <a:r>
              <a:rPr dirty="0" sz="2000" spc="-35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dirty="0" sz="2800" spc="-55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Tilesh chandra</dc:creator>
  <dc:title>PowerPoint Presentation</dc:title>
  <dcterms:created xsi:type="dcterms:W3CDTF">2024-06-25T12:38:42Z</dcterms:created>
  <dcterms:modified xsi:type="dcterms:W3CDTF">2024-06-25T12:38:42Z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2024-06-25T00:00:00Z</vt:filetime>
  </property>
  <property fmtid="{D5CDD505-2E9C-101B-9397-08002B2CF9AE}" pid="5" name="Producer">
    <vt:lpwstr>Microsoft® Office PowerPoint® 2007</vt:lpwstr>
  </property>
</Properties>
</file>